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89" r:id="rId2"/>
    <p:sldId id="511" r:id="rId3"/>
    <p:sldId id="517" r:id="rId4"/>
    <p:sldId id="518" r:id="rId5"/>
    <p:sldId id="526" r:id="rId6"/>
    <p:sldId id="524" r:id="rId7"/>
    <p:sldId id="521" r:id="rId8"/>
    <p:sldId id="528" r:id="rId9"/>
    <p:sldId id="520" r:id="rId10"/>
    <p:sldId id="385" r:id="rId11"/>
  </p:sldIdLst>
  <p:sldSz cx="12801600" cy="9601200" type="A3"/>
  <p:notesSz cx="6797675" cy="9926638"/>
  <p:defaultTextStyle>
    <a:defPPr>
      <a:defRPr lang="hu-H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5F0"/>
    <a:srgbClr val="EC684E"/>
    <a:srgbClr val="FFCCCC"/>
    <a:srgbClr val="E87487"/>
    <a:srgbClr val="A098DC"/>
    <a:srgbClr val="9D75BB"/>
    <a:srgbClr val="F49484"/>
    <a:srgbClr val="E46693"/>
    <a:srgbClr val="6DC3B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8140" autoAdjust="0"/>
  </p:normalViewPr>
  <p:slideViewPr>
    <p:cSldViewPr snapToGrid="0">
      <p:cViewPr>
        <p:scale>
          <a:sx n="50" d="100"/>
          <a:sy n="50" d="100"/>
        </p:scale>
        <p:origin x="-1344" y="-17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vvrcommon09\gvvrcommon09\LUN13\EMMI_CSIA_Tudasbazis\CSI&#193;T_Strat&#233;gia\h&#225;tt&#233;ranyagok\2019_03_29_Portfolio\diagramo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u-HU" sz="2000" dirty="0"/>
              <a:t>Nagycsaládos</a:t>
            </a:r>
            <a:r>
              <a:rPr lang="hu-HU" sz="2000" baseline="0" dirty="0"/>
              <a:t> autóvásárlási támogatás </a:t>
            </a:r>
            <a:r>
              <a:rPr lang="hu-HU" sz="2000" baseline="0" dirty="0" smtClean="0"/>
              <a:t>ügyforgalmi </a:t>
            </a:r>
            <a:r>
              <a:rPr lang="hu-HU" sz="2000" baseline="0" dirty="0"/>
              <a:t>adatai, 2019. július 1. </a:t>
            </a:r>
            <a:r>
              <a:rPr lang="hu-HU" sz="2000" baseline="0" dirty="0" smtClean="0"/>
              <a:t>– 2020. </a:t>
            </a:r>
            <a:r>
              <a:rPr lang="hu-HU" sz="2000" baseline="0" dirty="0"/>
              <a:t>június 19.</a:t>
            </a:r>
            <a:endParaRPr lang="hu-HU" sz="2000" dirty="0"/>
          </a:p>
        </c:rich>
      </c:tx>
      <c:layout>
        <c:manualLayout>
          <c:xMode val="edge"/>
          <c:yMode val="edge"/>
          <c:x val="8.979101250851141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622200285672631E-2"/>
          <c:y val="5.8925549856967435E-2"/>
          <c:w val="0.75455197128528462"/>
          <c:h val="0.77969725877446028"/>
        </c:manualLayout>
      </c:layout>
      <c:lineChart>
        <c:grouping val="standard"/>
        <c:varyColors val="0"/>
        <c:ser>
          <c:idx val="0"/>
          <c:order val="0"/>
          <c:tx>
            <c:strRef>
              <c:f>[NCSA_graf_2020_06_22.xlsx]Alapadatok!$F$1</c:f>
              <c:strCache>
                <c:ptCount val="1"/>
                <c:pt idx="0">
                  <c:v>Igénylések összesen (db)</c:v>
                </c:pt>
              </c:strCache>
            </c:strRef>
          </c:tx>
          <c:spPr>
            <a:ln w="5715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[NCSA_graf_2020_06_22.xlsx]Alapadatok!$A$248:$A$487</c:f>
              <c:numCache>
                <c:formatCode>yyyy/mm/dd;@</c:formatCode>
                <c:ptCount val="240"/>
                <c:pt idx="0">
                  <c:v>43649</c:v>
                </c:pt>
                <c:pt idx="1">
                  <c:v>43650</c:v>
                </c:pt>
                <c:pt idx="2">
                  <c:v>43651</c:v>
                </c:pt>
                <c:pt idx="3">
                  <c:v>43654</c:v>
                </c:pt>
                <c:pt idx="4">
                  <c:v>43655</c:v>
                </c:pt>
                <c:pt idx="5">
                  <c:v>43656</c:v>
                </c:pt>
                <c:pt idx="6">
                  <c:v>43657</c:v>
                </c:pt>
                <c:pt idx="7">
                  <c:v>43658</c:v>
                </c:pt>
                <c:pt idx="8">
                  <c:v>43661</c:v>
                </c:pt>
                <c:pt idx="9">
                  <c:v>43662</c:v>
                </c:pt>
                <c:pt idx="10">
                  <c:v>43663</c:v>
                </c:pt>
                <c:pt idx="11">
                  <c:v>43664</c:v>
                </c:pt>
                <c:pt idx="12">
                  <c:v>43665</c:v>
                </c:pt>
                <c:pt idx="13">
                  <c:v>43668</c:v>
                </c:pt>
                <c:pt idx="14">
                  <c:v>43669</c:v>
                </c:pt>
                <c:pt idx="15">
                  <c:v>43670</c:v>
                </c:pt>
                <c:pt idx="16">
                  <c:v>43671</c:v>
                </c:pt>
                <c:pt idx="17">
                  <c:v>43672</c:v>
                </c:pt>
                <c:pt idx="18">
                  <c:v>43675</c:v>
                </c:pt>
                <c:pt idx="19">
                  <c:v>43676</c:v>
                </c:pt>
                <c:pt idx="20">
                  <c:v>43677</c:v>
                </c:pt>
                <c:pt idx="21">
                  <c:v>43678</c:v>
                </c:pt>
                <c:pt idx="22">
                  <c:v>43679</c:v>
                </c:pt>
                <c:pt idx="23">
                  <c:v>43682</c:v>
                </c:pt>
                <c:pt idx="24">
                  <c:v>43683</c:v>
                </c:pt>
                <c:pt idx="25">
                  <c:v>43684</c:v>
                </c:pt>
                <c:pt idx="26">
                  <c:v>43685</c:v>
                </c:pt>
                <c:pt idx="27">
                  <c:v>43686</c:v>
                </c:pt>
                <c:pt idx="28">
                  <c:v>43687</c:v>
                </c:pt>
                <c:pt idx="29">
                  <c:v>43689</c:v>
                </c:pt>
                <c:pt idx="30">
                  <c:v>43690</c:v>
                </c:pt>
                <c:pt idx="31">
                  <c:v>43691</c:v>
                </c:pt>
                <c:pt idx="32">
                  <c:v>43692</c:v>
                </c:pt>
                <c:pt idx="33">
                  <c:v>43693</c:v>
                </c:pt>
                <c:pt idx="34">
                  <c:v>43698</c:v>
                </c:pt>
                <c:pt idx="35">
                  <c:v>43699</c:v>
                </c:pt>
                <c:pt idx="36">
                  <c:v>43700</c:v>
                </c:pt>
                <c:pt idx="37">
                  <c:v>43703</c:v>
                </c:pt>
                <c:pt idx="38">
                  <c:v>43704</c:v>
                </c:pt>
                <c:pt idx="39">
                  <c:v>43705</c:v>
                </c:pt>
                <c:pt idx="40">
                  <c:v>43706</c:v>
                </c:pt>
                <c:pt idx="41">
                  <c:v>43707</c:v>
                </c:pt>
                <c:pt idx="42">
                  <c:v>43710</c:v>
                </c:pt>
                <c:pt idx="43">
                  <c:v>43711</c:v>
                </c:pt>
                <c:pt idx="44">
                  <c:v>43712</c:v>
                </c:pt>
                <c:pt idx="45">
                  <c:v>43713</c:v>
                </c:pt>
                <c:pt idx="46">
                  <c:v>43714</c:v>
                </c:pt>
                <c:pt idx="47">
                  <c:v>43717</c:v>
                </c:pt>
                <c:pt idx="48">
                  <c:v>43718</c:v>
                </c:pt>
                <c:pt idx="49">
                  <c:v>43719</c:v>
                </c:pt>
                <c:pt idx="50">
                  <c:v>43720</c:v>
                </c:pt>
                <c:pt idx="51">
                  <c:v>43721</c:v>
                </c:pt>
                <c:pt idx="52">
                  <c:v>43724</c:v>
                </c:pt>
                <c:pt idx="53">
                  <c:v>43725</c:v>
                </c:pt>
                <c:pt idx="54">
                  <c:v>43726</c:v>
                </c:pt>
                <c:pt idx="55">
                  <c:v>43727</c:v>
                </c:pt>
                <c:pt idx="56">
                  <c:v>43728</c:v>
                </c:pt>
                <c:pt idx="57">
                  <c:v>43731</c:v>
                </c:pt>
                <c:pt idx="58">
                  <c:v>43732</c:v>
                </c:pt>
                <c:pt idx="59">
                  <c:v>43733</c:v>
                </c:pt>
                <c:pt idx="60">
                  <c:v>43734</c:v>
                </c:pt>
                <c:pt idx="61">
                  <c:v>43735</c:v>
                </c:pt>
                <c:pt idx="62">
                  <c:v>43738</c:v>
                </c:pt>
                <c:pt idx="63">
                  <c:v>43739</c:v>
                </c:pt>
                <c:pt idx="64" formatCode="m/d/yyyy">
                  <c:v>43740</c:v>
                </c:pt>
                <c:pt idx="65" formatCode="m/d/yyyy">
                  <c:v>43741</c:v>
                </c:pt>
                <c:pt idx="66" formatCode="m/d/yyyy">
                  <c:v>43742</c:v>
                </c:pt>
                <c:pt idx="67" formatCode="m/d/yyyy">
                  <c:v>43745</c:v>
                </c:pt>
                <c:pt idx="68" formatCode="m/d/yyyy">
                  <c:v>43746</c:v>
                </c:pt>
                <c:pt idx="69" formatCode="m/d/yyyy">
                  <c:v>43747</c:v>
                </c:pt>
                <c:pt idx="70" formatCode="m/d/yyyy">
                  <c:v>43748</c:v>
                </c:pt>
                <c:pt idx="71" formatCode="m/d/yyyy">
                  <c:v>43749</c:v>
                </c:pt>
                <c:pt idx="72" formatCode="m/d/yyyy">
                  <c:v>43752</c:v>
                </c:pt>
                <c:pt idx="73" formatCode="m/d/yyyy">
                  <c:v>43753</c:v>
                </c:pt>
                <c:pt idx="74" formatCode="m/d/yyyy">
                  <c:v>43754</c:v>
                </c:pt>
                <c:pt idx="75" formatCode="m/d/yyyy">
                  <c:v>43755</c:v>
                </c:pt>
                <c:pt idx="76" formatCode="m/d/yyyy">
                  <c:v>43756</c:v>
                </c:pt>
                <c:pt idx="77" formatCode="m/d/yyyy">
                  <c:v>43759</c:v>
                </c:pt>
                <c:pt idx="78" formatCode="m/d/yyyy">
                  <c:v>43760</c:v>
                </c:pt>
                <c:pt idx="79" formatCode="m/d/yyyy">
                  <c:v>43762</c:v>
                </c:pt>
                <c:pt idx="80" formatCode="m/d/yyyy">
                  <c:v>43763</c:v>
                </c:pt>
                <c:pt idx="81" formatCode="m/d/yyyy">
                  <c:v>43766</c:v>
                </c:pt>
                <c:pt idx="82" formatCode="m/d/yyyy">
                  <c:v>43767</c:v>
                </c:pt>
                <c:pt idx="83" formatCode="m/d/yyyy">
                  <c:v>43768</c:v>
                </c:pt>
                <c:pt idx="84">
                  <c:v>43769</c:v>
                </c:pt>
                <c:pt idx="85" formatCode="m/d/yyyy">
                  <c:v>43773</c:v>
                </c:pt>
                <c:pt idx="86" formatCode="m/d/yyyy">
                  <c:v>43774</c:v>
                </c:pt>
                <c:pt idx="87" formatCode="m/d/yyyy">
                  <c:v>43775</c:v>
                </c:pt>
                <c:pt idx="88" formatCode="m/d/yyyy">
                  <c:v>43776</c:v>
                </c:pt>
                <c:pt idx="89" formatCode="m/d/yyyy">
                  <c:v>43777</c:v>
                </c:pt>
                <c:pt idx="90" formatCode="m/d/yyyy">
                  <c:v>43780</c:v>
                </c:pt>
                <c:pt idx="91" formatCode="m/d/yyyy">
                  <c:v>43781</c:v>
                </c:pt>
                <c:pt idx="92" formatCode="m/d/yyyy">
                  <c:v>43782</c:v>
                </c:pt>
                <c:pt idx="93" formatCode="m/d/yyyy">
                  <c:v>43783</c:v>
                </c:pt>
                <c:pt idx="94" formatCode="m/d/yyyy">
                  <c:v>43784</c:v>
                </c:pt>
                <c:pt idx="95" formatCode="m/d/yyyy">
                  <c:v>43787</c:v>
                </c:pt>
                <c:pt idx="96" formatCode="m/d/yyyy">
                  <c:v>43788</c:v>
                </c:pt>
                <c:pt idx="97" formatCode="m/d/yyyy">
                  <c:v>43789</c:v>
                </c:pt>
                <c:pt idx="98" formatCode="m/d/yyyy">
                  <c:v>43790</c:v>
                </c:pt>
                <c:pt idx="99" formatCode="m/d/yyyy">
                  <c:v>43791</c:v>
                </c:pt>
                <c:pt idx="100" formatCode="m/d/yyyy">
                  <c:v>43794</c:v>
                </c:pt>
                <c:pt idx="101" formatCode="m/d/yyyy">
                  <c:v>43795</c:v>
                </c:pt>
                <c:pt idx="102" formatCode="m/d/yyyy">
                  <c:v>43796</c:v>
                </c:pt>
                <c:pt idx="103" formatCode="m/d/yyyy">
                  <c:v>43797</c:v>
                </c:pt>
                <c:pt idx="104">
                  <c:v>43798</c:v>
                </c:pt>
                <c:pt idx="105" formatCode="m/d/yyyy">
                  <c:v>43801</c:v>
                </c:pt>
                <c:pt idx="106" formatCode="m/d/yyyy">
                  <c:v>43802</c:v>
                </c:pt>
                <c:pt idx="107" formatCode="m/d/yyyy">
                  <c:v>43803</c:v>
                </c:pt>
                <c:pt idx="108" formatCode="m/d/yyyy">
                  <c:v>43804</c:v>
                </c:pt>
                <c:pt idx="109" formatCode="m/d/yyyy">
                  <c:v>43805</c:v>
                </c:pt>
                <c:pt idx="110" formatCode="m/d/yyyy">
                  <c:v>43806</c:v>
                </c:pt>
                <c:pt idx="111" formatCode="m/d/yyyy">
                  <c:v>43808</c:v>
                </c:pt>
                <c:pt idx="112" formatCode="m/d/yyyy">
                  <c:v>43809</c:v>
                </c:pt>
                <c:pt idx="113" formatCode="m/d/yyyy">
                  <c:v>43810</c:v>
                </c:pt>
                <c:pt idx="114" formatCode="m/d/yyyy">
                  <c:v>43811</c:v>
                </c:pt>
                <c:pt idx="115" formatCode="m/d/yyyy">
                  <c:v>43812</c:v>
                </c:pt>
                <c:pt idx="116" formatCode="m/d/yyyy">
                  <c:v>43813</c:v>
                </c:pt>
                <c:pt idx="117" formatCode="m/d/yyyy">
                  <c:v>43815</c:v>
                </c:pt>
                <c:pt idx="118" formatCode="m/d/yyyy">
                  <c:v>43816</c:v>
                </c:pt>
                <c:pt idx="119" formatCode="m/d/yyyy">
                  <c:v>43817</c:v>
                </c:pt>
                <c:pt idx="120" formatCode="m/d/yyyy">
                  <c:v>43818</c:v>
                </c:pt>
                <c:pt idx="121" formatCode="m/d/yyyy">
                  <c:v>43819</c:v>
                </c:pt>
                <c:pt idx="122" formatCode="m/d/yyyy">
                  <c:v>43830</c:v>
                </c:pt>
                <c:pt idx="123" formatCode="m/d/yyyy">
                  <c:v>43832</c:v>
                </c:pt>
                <c:pt idx="124" formatCode="m/d/yyyy">
                  <c:v>43833</c:v>
                </c:pt>
                <c:pt idx="125" formatCode="m/d/yyyy">
                  <c:v>43836</c:v>
                </c:pt>
                <c:pt idx="126" formatCode="m/d/yyyy">
                  <c:v>43837</c:v>
                </c:pt>
                <c:pt idx="127" formatCode="m/d/yyyy">
                  <c:v>43838</c:v>
                </c:pt>
                <c:pt idx="128" formatCode="m/d/yyyy">
                  <c:v>43839</c:v>
                </c:pt>
                <c:pt idx="129" formatCode="m/d/yyyy">
                  <c:v>43840</c:v>
                </c:pt>
                <c:pt idx="130" formatCode="m/d/yyyy">
                  <c:v>43843</c:v>
                </c:pt>
                <c:pt idx="131" formatCode="m/d/yyyy">
                  <c:v>43844</c:v>
                </c:pt>
                <c:pt idx="132" formatCode="m/d/yyyy">
                  <c:v>43845</c:v>
                </c:pt>
                <c:pt idx="133" formatCode="m/d/yyyy">
                  <c:v>43846</c:v>
                </c:pt>
                <c:pt idx="134" formatCode="m/d/yyyy">
                  <c:v>43847</c:v>
                </c:pt>
                <c:pt idx="135" formatCode="m/d/yyyy">
                  <c:v>43850</c:v>
                </c:pt>
                <c:pt idx="136" formatCode="m/d/yyyy">
                  <c:v>43851</c:v>
                </c:pt>
                <c:pt idx="137" formatCode="m/d/yyyy">
                  <c:v>43852</c:v>
                </c:pt>
                <c:pt idx="138" formatCode="m/d/yyyy">
                  <c:v>43853</c:v>
                </c:pt>
                <c:pt idx="139" formatCode="m/d/yyyy">
                  <c:v>43854</c:v>
                </c:pt>
                <c:pt idx="140" formatCode="m/d/yyyy">
                  <c:v>43857</c:v>
                </c:pt>
                <c:pt idx="141" formatCode="m/d/yyyy">
                  <c:v>43858</c:v>
                </c:pt>
                <c:pt idx="142" formatCode="m/d/yyyy">
                  <c:v>43859</c:v>
                </c:pt>
                <c:pt idx="143" formatCode="m/d/yyyy">
                  <c:v>43860</c:v>
                </c:pt>
                <c:pt idx="144">
                  <c:v>43861</c:v>
                </c:pt>
                <c:pt idx="145" formatCode="m/d/yyyy">
                  <c:v>43864</c:v>
                </c:pt>
                <c:pt idx="146" formatCode="m/d/yyyy">
                  <c:v>43865</c:v>
                </c:pt>
                <c:pt idx="147" formatCode="m/d/yyyy">
                  <c:v>43866</c:v>
                </c:pt>
                <c:pt idx="148" formatCode="m/d/yyyy">
                  <c:v>43867</c:v>
                </c:pt>
                <c:pt idx="149" formatCode="m/d/yyyy">
                  <c:v>43868</c:v>
                </c:pt>
                <c:pt idx="150" formatCode="m/d/yyyy">
                  <c:v>43871</c:v>
                </c:pt>
                <c:pt idx="151" formatCode="m/d/yyyy">
                  <c:v>43872</c:v>
                </c:pt>
                <c:pt idx="152" formatCode="m/d/yyyy">
                  <c:v>43873</c:v>
                </c:pt>
                <c:pt idx="153" formatCode="m/d/yyyy">
                  <c:v>43874</c:v>
                </c:pt>
                <c:pt idx="154" formatCode="m/d/yyyy">
                  <c:v>43875</c:v>
                </c:pt>
                <c:pt idx="155" formatCode="m/d/yyyy">
                  <c:v>43878</c:v>
                </c:pt>
                <c:pt idx="156" formatCode="m/d/yyyy">
                  <c:v>43879</c:v>
                </c:pt>
                <c:pt idx="157" formatCode="m/d/yyyy">
                  <c:v>43880</c:v>
                </c:pt>
                <c:pt idx="158" formatCode="m/d/yyyy">
                  <c:v>43881</c:v>
                </c:pt>
                <c:pt idx="159" formatCode="m/d/yyyy">
                  <c:v>43882</c:v>
                </c:pt>
                <c:pt idx="160" formatCode="m/d/yyyy">
                  <c:v>43885</c:v>
                </c:pt>
                <c:pt idx="161" formatCode="m/d/yyyy">
                  <c:v>43886</c:v>
                </c:pt>
                <c:pt idx="162" formatCode="m/d/yyyy">
                  <c:v>43887</c:v>
                </c:pt>
                <c:pt idx="163" formatCode="m/d/yyyy">
                  <c:v>43888</c:v>
                </c:pt>
                <c:pt idx="164" formatCode="m/d/yyyy">
                  <c:v>43889</c:v>
                </c:pt>
                <c:pt idx="165" formatCode="m/d/yyyy">
                  <c:v>43892</c:v>
                </c:pt>
                <c:pt idx="166" formatCode="m/d/yyyy">
                  <c:v>43893</c:v>
                </c:pt>
                <c:pt idx="167" formatCode="m/d/yyyy">
                  <c:v>43894</c:v>
                </c:pt>
                <c:pt idx="168" formatCode="m/d/yyyy">
                  <c:v>43895</c:v>
                </c:pt>
                <c:pt idx="169" formatCode="m/d/yyyy">
                  <c:v>43896</c:v>
                </c:pt>
                <c:pt idx="170" formatCode="m/d/yyyy">
                  <c:v>43899</c:v>
                </c:pt>
                <c:pt idx="171" formatCode="m/d/yyyy">
                  <c:v>43900</c:v>
                </c:pt>
                <c:pt idx="172" formatCode="m/d/yyyy">
                  <c:v>43901</c:v>
                </c:pt>
                <c:pt idx="173" formatCode="m/d/yyyy">
                  <c:v>43902</c:v>
                </c:pt>
                <c:pt idx="174" formatCode="m/d/yyyy">
                  <c:v>43903</c:v>
                </c:pt>
                <c:pt idx="175" formatCode="m/d/yyyy">
                  <c:v>43907</c:v>
                </c:pt>
                <c:pt idx="176" formatCode="m/d/yyyy">
                  <c:v>43908</c:v>
                </c:pt>
                <c:pt idx="177" formatCode="m/d/yyyy">
                  <c:v>43909</c:v>
                </c:pt>
                <c:pt idx="178" formatCode="m/d/yyyy">
                  <c:v>43910</c:v>
                </c:pt>
                <c:pt idx="179" formatCode="m/d/yyyy">
                  <c:v>43913</c:v>
                </c:pt>
                <c:pt idx="180" formatCode="m/d/yyyy">
                  <c:v>43914</c:v>
                </c:pt>
                <c:pt idx="181" formatCode="m/d/yyyy">
                  <c:v>43915</c:v>
                </c:pt>
                <c:pt idx="182" formatCode="m/d/yyyy">
                  <c:v>43916</c:v>
                </c:pt>
                <c:pt idx="183" formatCode="m/d/yyyy">
                  <c:v>43917</c:v>
                </c:pt>
                <c:pt idx="184" formatCode="m/d/yyyy">
                  <c:v>43920</c:v>
                </c:pt>
                <c:pt idx="185" formatCode="m/d/yyyy">
                  <c:v>43921</c:v>
                </c:pt>
                <c:pt idx="186" formatCode="m/d/yyyy">
                  <c:v>43922</c:v>
                </c:pt>
                <c:pt idx="187" formatCode="m/d/yyyy">
                  <c:v>43923</c:v>
                </c:pt>
                <c:pt idx="188" formatCode="m/d/yyyy">
                  <c:v>43924</c:v>
                </c:pt>
                <c:pt idx="189" formatCode="m/d/yyyy">
                  <c:v>43927</c:v>
                </c:pt>
                <c:pt idx="190" formatCode="m/d/yyyy">
                  <c:v>43928</c:v>
                </c:pt>
                <c:pt idx="191" formatCode="m/d/yyyy">
                  <c:v>43929</c:v>
                </c:pt>
                <c:pt idx="192" formatCode="m/d/yyyy">
                  <c:v>43930</c:v>
                </c:pt>
                <c:pt idx="193" formatCode="m/d/yyyy">
                  <c:v>43935</c:v>
                </c:pt>
                <c:pt idx="194" formatCode="m/d/yyyy">
                  <c:v>43936</c:v>
                </c:pt>
                <c:pt idx="195" formatCode="m/d/yyyy">
                  <c:v>43937</c:v>
                </c:pt>
                <c:pt idx="196" formatCode="m/d/yyyy">
                  <c:v>43938</c:v>
                </c:pt>
                <c:pt idx="197" formatCode="m/d/yyyy">
                  <c:v>43941</c:v>
                </c:pt>
                <c:pt idx="198" formatCode="m/d/yyyy">
                  <c:v>43942</c:v>
                </c:pt>
                <c:pt idx="199" formatCode="m/d/yyyy">
                  <c:v>43943</c:v>
                </c:pt>
                <c:pt idx="200" formatCode="m/d/yyyy">
                  <c:v>43944</c:v>
                </c:pt>
                <c:pt idx="201" formatCode="m/d/yyyy">
                  <c:v>43945</c:v>
                </c:pt>
                <c:pt idx="202" formatCode="m/d/yyyy">
                  <c:v>43948</c:v>
                </c:pt>
                <c:pt idx="203" formatCode="m/d/yyyy">
                  <c:v>43949</c:v>
                </c:pt>
                <c:pt idx="204" formatCode="m/d/yyyy">
                  <c:v>43950</c:v>
                </c:pt>
                <c:pt idx="205" formatCode="m/d/yyyy">
                  <c:v>43951</c:v>
                </c:pt>
                <c:pt idx="206" formatCode="m/d/yyyy">
                  <c:v>43955</c:v>
                </c:pt>
                <c:pt idx="207" formatCode="m/d/yyyy">
                  <c:v>43956</c:v>
                </c:pt>
                <c:pt idx="208" formatCode="m/d/yyyy">
                  <c:v>43957</c:v>
                </c:pt>
                <c:pt idx="209" formatCode="m/d/yyyy">
                  <c:v>43958</c:v>
                </c:pt>
                <c:pt idx="210" formatCode="m/d/yyyy">
                  <c:v>43959</c:v>
                </c:pt>
                <c:pt idx="211" formatCode="m/d/yyyy">
                  <c:v>43962</c:v>
                </c:pt>
                <c:pt idx="212" formatCode="m/d/yyyy">
                  <c:v>43963</c:v>
                </c:pt>
                <c:pt idx="213" formatCode="m/d/yyyy">
                  <c:v>43964</c:v>
                </c:pt>
                <c:pt idx="214" formatCode="m/d/yyyy">
                  <c:v>43965</c:v>
                </c:pt>
                <c:pt idx="215" formatCode="m/d/yyyy">
                  <c:v>43966</c:v>
                </c:pt>
                <c:pt idx="216" formatCode="m/d/yyyy">
                  <c:v>43969</c:v>
                </c:pt>
                <c:pt idx="217" formatCode="m/d/yyyy">
                  <c:v>43970</c:v>
                </c:pt>
                <c:pt idx="218" formatCode="m/d/yyyy">
                  <c:v>43971</c:v>
                </c:pt>
                <c:pt idx="219" formatCode="m/d/yyyy">
                  <c:v>43972</c:v>
                </c:pt>
                <c:pt idx="220" formatCode="m/d/yyyy">
                  <c:v>43973</c:v>
                </c:pt>
                <c:pt idx="221" formatCode="m/d/yyyy">
                  <c:v>43976</c:v>
                </c:pt>
                <c:pt idx="222" formatCode="m/d/yyyy">
                  <c:v>43977</c:v>
                </c:pt>
                <c:pt idx="223" formatCode="m/d/yyyy">
                  <c:v>43978</c:v>
                </c:pt>
                <c:pt idx="224" formatCode="m/d/yyyy">
                  <c:v>43979</c:v>
                </c:pt>
                <c:pt idx="225" formatCode="m/d/yyyy">
                  <c:v>43980</c:v>
                </c:pt>
                <c:pt idx="226" formatCode="m/d/yyyy">
                  <c:v>43984</c:v>
                </c:pt>
                <c:pt idx="227" formatCode="m/d/yyyy">
                  <c:v>43985</c:v>
                </c:pt>
                <c:pt idx="228" formatCode="m/d/yyyy">
                  <c:v>43986</c:v>
                </c:pt>
                <c:pt idx="229" formatCode="m/d/yyyy">
                  <c:v>43987</c:v>
                </c:pt>
                <c:pt idx="230" formatCode="m/d/yyyy">
                  <c:v>43990</c:v>
                </c:pt>
                <c:pt idx="231" formatCode="m/d/yyyy">
                  <c:v>43991</c:v>
                </c:pt>
                <c:pt idx="232" formatCode="m/d/yyyy">
                  <c:v>43992</c:v>
                </c:pt>
                <c:pt idx="233" formatCode="m/d/yyyy">
                  <c:v>43993</c:v>
                </c:pt>
                <c:pt idx="234" formatCode="m/d/yyyy">
                  <c:v>43994</c:v>
                </c:pt>
                <c:pt idx="235" formatCode="m/d/yyyy">
                  <c:v>43997</c:v>
                </c:pt>
                <c:pt idx="236" formatCode="m/d/yyyy">
                  <c:v>43998</c:v>
                </c:pt>
                <c:pt idx="237" formatCode="m/d/yyyy">
                  <c:v>43999</c:v>
                </c:pt>
                <c:pt idx="238" formatCode="m/d/yyyy">
                  <c:v>44000</c:v>
                </c:pt>
                <c:pt idx="239" formatCode="m/d/yyyy">
                  <c:v>44001</c:v>
                </c:pt>
              </c:numCache>
            </c:numRef>
          </c:cat>
          <c:val>
            <c:numRef>
              <c:f>[NCSA_graf_2020_06_22.xlsx]Alapadatok!$F$248:$F$487</c:f>
              <c:numCache>
                <c:formatCode>General</c:formatCode>
                <c:ptCount val="240"/>
                <c:pt idx="0">
                  <c:v>878</c:v>
                </c:pt>
                <c:pt idx="1">
                  <c:v>2102</c:v>
                </c:pt>
                <c:pt idx="2">
                  <c:v>2352</c:v>
                </c:pt>
                <c:pt idx="3">
                  <c:v>3481</c:v>
                </c:pt>
                <c:pt idx="4">
                  <c:v>3902</c:v>
                </c:pt>
                <c:pt idx="5">
                  <c:v>4422</c:v>
                </c:pt>
                <c:pt idx="6">
                  <c:v>4854</c:v>
                </c:pt>
                <c:pt idx="7">
                  <c:v>5280</c:v>
                </c:pt>
                <c:pt idx="8">
                  <c:v>5688</c:v>
                </c:pt>
                <c:pt idx="9">
                  <c:v>5950</c:v>
                </c:pt>
                <c:pt idx="10">
                  <c:v>6195</c:v>
                </c:pt>
                <c:pt idx="11">
                  <c:v>6379</c:v>
                </c:pt>
                <c:pt idx="12">
                  <c:v>6617</c:v>
                </c:pt>
                <c:pt idx="13">
                  <c:v>6978</c:v>
                </c:pt>
                <c:pt idx="14">
                  <c:v>7171</c:v>
                </c:pt>
                <c:pt idx="15">
                  <c:v>7374</c:v>
                </c:pt>
                <c:pt idx="16">
                  <c:v>7519</c:v>
                </c:pt>
                <c:pt idx="17">
                  <c:v>7683</c:v>
                </c:pt>
                <c:pt idx="18">
                  <c:v>7870</c:v>
                </c:pt>
                <c:pt idx="19">
                  <c:v>8059</c:v>
                </c:pt>
                <c:pt idx="20">
                  <c:v>8247</c:v>
                </c:pt>
                <c:pt idx="21">
                  <c:v>8307</c:v>
                </c:pt>
                <c:pt idx="22">
                  <c:v>8415</c:v>
                </c:pt>
                <c:pt idx="23">
                  <c:v>8602</c:v>
                </c:pt>
                <c:pt idx="24">
                  <c:v>8710</c:v>
                </c:pt>
                <c:pt idx="25">
                  <c:v>8799</c:v>
                </c:pt>
                <c:pt idx="26">
                  <c:v>8916</c:v>
                </c:pt>
                <c:pt idx="27">
                  <c:v>9099</c:v>
                </c:pt>
                <c:pt idx="28">
                  <c:v>9233</c:v>
                </c:pt>
                <c:pt idx="29">
                  <c:v>9470</c:v>
                </c:pt>
                <c:pt idx="30">
                  <c:v>9604</c:v>
                </c:pt>
                <c:pt idx="31">
                  <c:v>9728</c:v>
                </c:pt>
                <c:pt idx="32">
                  <c:v>9828</c:v>
                </c:pt>
                <c:pt idx="33">
                  <c:v>10019</c:v>
                </c:pt>
                <c:pt idx="34">
                  <c:v>10176</c:v>
                </c:pt>
                <c:pt idx="35">
                  <c:v>10301</c:v>
                </c:pt>
                <c:pt idx="36">
                  <c:v>10491</c:v>
                </c:pt>
                <c:pt idx="37">
                  <c:v>10653</c:v>
                </c:pt>
                <c:pt idx="38">
                  <c:v>10776</c:v>
                </c:pt>
                <c:pt idx="39">
                  <c:v>10899</c:v>
                </c:pt>
                <c:pt idx="40">
                  <c:v>11109</c:v>
                </c:pt>
                <c:pt idx="41">
                  <c:v>11266</c:v>
                </c:pt>
                <c:pt idx="42">
                  <c:v>11435</c:v>
                </c:pt>
                <c:pt idx="43">
                  <c:v>11597</c:v>
                </c:pt>
                <c:pt idx="44">
                  <c:v>11767</c:v>
                </c:pt>
                <c:pt idx="45">
                  <c:v>11957</c:v>
                </c:pt>
                <c:pt idx="46">
                  <c:v>12131</c:v>
                </c:pt>
                <c:pt idx="47">
                  <c:v>12251</c:v>
                </c:pt>
                <c:pt idx="48">
                  <c:v>12431</c:v>
                </c:pt>
                <c:pt idx="49">
                  <c:v>12594</c:v>
                </c:pt>
                <c:pt idx="50">
                  <c:v>12723</c:v>
                </c:pt>
                <c:pt idx="51">
                  <c:v>12814</c:v>
                </c:pt>
                <c:pt idx="52">
                  <c:v>13003</c:v>
                </c:pt>
                <c:pt idx="53">
                  <c:v>13133</c:v>
                </c:pt>
                <c:pt idx="54">
                  <c:v>13314</c:v>
                </c:pt>
                <c:pt idx="55">
                  <c:v>13489</c:v>
                </c:pt>
                <c:pt idx="56">
                  <c:v>13632</c:v>
                </c:pt>
                <c:pt idx="57">
                  <c:v>13772</c:v>
                </c:pt>
                <c:pt idx="58">
                  <c:v>13904</c:v>
                </c:pt>
                <c:pt idx="59">
                  <c:v>14004</c:v>
                </c:pt>
                <c:pt idx="60">
                  <c:v>14155</c:v>
                </c:pt>
                <c:pt idx="61">
                  <c:v>14345</c:v>
                </c:pt>
                <c:pt idx="62">
                  <c:v>14567</c:v>
                </c:pt>
                <c:pt idx="63">
                  <c:v>14726</c:v>
                </c:pt>
                <c:pt idx="64">
                  <c:v>14863</c:v>
                </c:pt>
                <c:pt idx="65">
                  <c:v>15047</c:v>
                </c:pt>
                <c:pt idx="66">
                  <c:v>15210</c:v>
                </c:pt>
                <c:pt idx="67">
                  <c:v>15425</c:v>
                </c:pt>
                <c:pt idx="68">
                  <c:v>15596</c:v>
                </c:pt>
                <c:pt idx="69">
                  <c:v>15730</c:v>
                </c:pt>
                <c:pt idx="70">
                  <c:v>15871</c:v>
                </c:pt>
                <c:pt idx="71">
                  <c:v>15998</c:v>
                </c:pt>
                <c:pt idx="72">
                  <c:v>16251</c:v>
                </c:pt>
                <c:pt idx="73">
                  <c:v>16358</c:v>
                </c:pt>
                <c:pt idx="74">
                  <c:v>16580</c:v>
                </c:pt>
                <c:pt idx="75">
                  <c:v>16684</c:v>
                </c:pt>
                <c:pt idx="76">
                  <c:v>16800</c:v>
                </c:pt>
                <c:pt idx="77">
                  <c:v>16923</c:v>
                </c:pt>
                <c:pt idx="78">
                  <c:v>17047</c:v>
                </c:pt>
                <c:pt idx="79">
                  <c:v>17166</c:v>
                </c:pt>
                <c:pt idx="80">
                  <c:v>17399</c:v>
                </c:pt>
                <c:pt idx="81">
                  <c:v>17516</c:v>
                </c:pt>
                <c:pt idx="82">
                  <c:v>17642</c:v>
                </c:pt>
                <c:pt idx="83">
                  <c:v>17787</c:v>
                </c:pt>
                <c:pt idx="84">
                  <c:v>17941</c:v>
                </c:pt>
                <c:pt idx="85">
                  <c:v>18102</c:v>
                </c:pt>
                <c:pt idx="86">
                  <c:v>18304</c:v>
                </c:pt>
                <c:pt idx="87">
                  <c:v>18436</c:v>
                </c:pt>
                <c:pt idx="88">
                  <c:v>18497</c:v>
                </c:pt>
                <c:pt idx="89">
                  <c:v>18687</c:v>
                </c:pt>
                <c:pt idx="90">
                  <c:v>18859</c:v>
                </c:pt>
                <c:pt idx="91">
                  <c:v>19042</c:v>
                </c:pt>
                <c:pt idx="92">
                  <c:v>19156</c:v>
                </c:pt>
                <c:pt idx="93">
                  <c:v>19311</c:v>
                </c:pt>
                <c:pt idx="94">
                  <c:v>19460</c:v>
                </c:pt>
                <c:pt idx="95">
                  <c:v>19611</c:v>
                </c:pt>
                <c:pt idx="96">
                  <c:v>19831</c:v>
                </c:pt>
                <c:pt idx="97">
                  <c:v>19954</c:v>
                </c:pt>
                <c:pt idx="98">
                  <c:v>20119</c:v>
                </c:pt>
                <c:pt idx="99">
                  <c:v>20318</c:v>
                </c:pt>
                <c:pt idx="100">
                  <c:v>20495</c:v>
                </c:pt>
                <c:pt idx="101">
                  <c:v>20636</c:v>
                </c:pt>
                <c:pt idx="102">
                  <c:v>20775</c:v>
                </c:pt>
                <c:pt idx="103">
                  <c:v>20925</c:v>
                </c:pt>
                <c:pt idx="104">
                  <c:v>21111</c:v>
                </c:pt>
                <c:pt idx="105">
                  <c:v>21272</c:v>
                </c:pt>
                <c:pt idx="106">
                  <c:v>21622</c:v>
                </c:pt>
                <c:pt idx="107">
                  <c:v>21717</c:v>
                </c:pt>
                <c:pt idx="108">
                  <c:v>21857</c:v>
                </c:pt>
                <c:pt idx="109">
                  <c:v>21978</c:v>
                </c:pt>
                <c:pt idx="110">
                  <c:v>22088</c:v>
                </c:pt>
                <c:pt idx="111">
                  <c:v>22124</c:v>
                </c:pt>
                <c:pt idx="112">
                  <c:v>22169</c:v>
                </c:pt>
                <c:pt idx="113">
                  <c:v>22228</c:v>
                </c:pt>
                <c:pt idx="114">
                  <c:v>22280</c:v>
                </c:pt>
                <c:pt idx="115">
                  <c:v>22328</c:v>
                </c:pt>
                <c:pt idx="116">
                  <c:v>22371</c:v>
                </c:pt>
                <c:pt idx="117">
                  <c:v>22421</c:v>
                </c:pt>
                <c:pt idx="118">
                  <c:v>22456</c:v>
                </c:pt>
                <c:pt idx="119">
                  <c:v>22514</c:v>
                </c:pt>
                <c:pt idx="120">
                  <c:v>22561</c:v>
                </c:pt>
                <c:pt idx="121">
                  <c:v>22588</c:v>
                </c:pt>
                <c:pt idx="122">
                  <c:v>22757</c:v>
                </c:pt>
                <c:pt idx="123">
                  <c:v>22842</c:v>
                </c:pt>
                <c:pt idx="124">
                  <c:v>22883</c:v>
                </c:pt>
                <c:pt idx="125">
                  <c:v>22960</c:v>
                </c:pt>
                <c:pt idx="126">
                  <c:v>23022</c:v>
                </c:pt>
                <c:pt idx="127">
                  <c:v>23082</c:v>
                </c:pt>
                <c:pt idx="128">
                  <c:v>23131</c:v>
                </c:pt>
                <c:pt idx="129">
                  <c:v>23214</c:v>
                </c:pt>
                <c:pt idx="130">
                  <c:v>23259</c:v>
                </c:pt>
                <c:pt idx="131">
                  <c:v>23337</c:v>
                </c:pt>
                <c:pt idx="132">
                  <c:v>23373</c:v>
                </c:pt>
                <c:pt idx="133">
                  <c:v>23437</c:v>
                </c:pt>
                <c:pt idx="134">
                  <c:v>23479</c:v>
                </c:pt>
                <c:pt idx="135">
                  <c:v>23556</c:v>
                </c:pt>
                <c:pt idx="136">
                  <c:v>23627</c:v>
                </c:pt>
                <c:pt idx="137">
                  <c:v>23710</c:v>
                </c:pt>
                <c:pt idx="138">
                  <c:v>23741</c:v>
                </c:pt>
                <c:pt idx="139">
                  <c:v>23800</c:v>
                </c:pt>
                <c:pt idx="140">
                  <c:v>23849</c:v>
                </c:pt>
                <c:pt idx="141">
                  <c:v>23887</c:v>
                </c:pt>
                <c:pt idx="142">
                  <c:v>23928</c:v>
                </c:pt>
                <c:pt idx="143">
                  <c:v>23953</c:v>
                </c:pt>
                <c:pt idx="144">
                  <c:v>23985</c:v>
                </c:pt>
                <c:pt idx="145">
                  <c:v>24008</c:v>
                </c:pt>
                <c:pt idx="146">
                  <c:v>24126</c:v>
                </c:pt>
                <c:pt idx="147">
                  <c:v>24156</c:v>
                </c:pt>
                <c:pt idx="148">
                  <c:v>24188</c:v>
                </c:pt>
                <c:pt idx="149">
                  <c:v>24212</c:v>
                </c:pt>
                <c:pt idx="150">
                  <c:v>24236</c:v>
                </c:pt>
                <c:pt idx="151">
                  <c:v>24278</c:v>
                </c:pt>
                <c:pt idx="152">
                  <c:v>24389</c:v>
                </c:pt>
                <c:pt idx="153">
                  <c:v>24432</c:v>
                </c:pt>
                <c:pt idx="154">
                  <c:v>24476</c:v>
                </c:pt>
                <c:pt idx="155">
                  <c:v>24552</c:v>
                </c:pt>
                <c:pt idx="156">
                  <c:v>24599</c:v>
                </c:pt>
                <c:pt idx="157">
                  <c:v>24626</c:v>
                </c:pt>
                <c:pt idx="158">
                  <c:v>24666</c:v>
                </c:pt>
                <c:pt idx="159">
                  <c:v>24708</c:v>
                </c:pt>
                <c:pt idx="160">
                  <c:v>24755</c:v>
                </c:pt>
                <c:pt idx="161">
                  <c:v>24795</c:v>
                </c:pt>
                <c:pt idx="162">
                  <c:v>24830</c:v>
                </c:pt>
                <c:pt idx="163">
                  <c:v>24883</c:v>
                </c:pt>
                <c:pt idx="164">
                  <c:v>24908</c:v>
                </c:pt>
                <c:pt idx="165">
                  <c:v>24945</c:v>
                </c:pt>
                <c:pt idx="166">
                  <c:v>24981</c:v>
                </c:pt>
                <c:pt idx="167">
                  <c:v>25040</c:v>
                </c:pt>
                <c:pt idx="168">
                  <c:v>25111</c:v>
                </c:pt>
                <c:pt idx="169">
                  <c:v>25156</c:v>
                </c:pt>
                <c:pt idx="170">
                  <c:v>25222</c:v>
                </c:pt>
                <c:pt idx="171">
                  <c:v>25268</c:v>
                </c:pt>
                <c:pt idx="172">
                  <c:v>25306</c:v>
                </c:pt>
                <c:pt idx="173">
                  <c:v>25346</c:v>
                </c:pt>
                <c:pt idx="174">
                  <c:v>25380</c:v>
                </c:pt>
                <c:pt idx="175">
                  <c:v>25460</c:v>
                </c:pt>
                <c:pt idx="176">
                  <c:v>25499</c:v>
                </c:pt>
                <c:pt idx="177">
                  <c:v>25572</c:v>
                </c:pt>
                <c:pt idx="178">
                  <c:v>25648</c:v>
                </c:pt>
                <c:pt idx="179">
                  <c:v>25674</c:v>
                </c:pt>
                <c:pt idx="180">
                  <c:v>25695</c:v>
                </c:pt>
                <c:pt idx="181">
                  <c:v>25727</c:v>
                </c:pt>
                <c:pt idx="182">
                  <c:v>25750</c:v>
                </c:pt>
                <c:pt idx="183">
                  <c:v>25776</c:v>
                </c:pt>
                <c:pt idx="184">
                  <c:v>25801</c:v>
                </c:pt>
                <c:pt idx="185">
                  <c:v>25822</c:v>
                </c:pt>
                <c:pt idx="186">
                  <c:v>25846</c:v>
                </c:pt>
                <c:pt idx="187">
                  <c:v>25862</c:v>
                </c:pt>
                <c:pt idx="188">
                  <c:v>25898</c:v>
                </c:pt>
                <c:pt idx="189">
                  <c:v>25920</c:v>
                </c:pt>
                <c:pt idx="190">
                  <c:v>25935</c:v>
                </c:pt>
                <c:pt idx="191">
                  <c:v>25953</c:v>
                </c:pt>
                <c:pt idx="192">
                  <c:v>25981</c:v>
                </c:pt>
                <c:pt idx="193">
                  <c:v>26004</c:v>
                </c:pt>
                <c:pt idx="194">
                  <c:v>26026</c:v>
                </c:pt>
                <c:pt idx="195">
                  <c:v>26044</c:v>
                </c:pt>
                <c:pt idx="196">
                  <c:v>26056</c:v>
                </c:pt>
                <c:pt idx="197">
                  <c:v>26061</c:v>
                </c:pt>
                <c:pt idx="198">
                  <c:v>26089</c:v>
                </c:pt>
                <c:pt idx="199">
                  <c:v>26100</c:v>
                </c:pt>
                <c:pt idx="200">
                  <c:v>26115</c:v>
                </c:pt>
                <c:pt idx="201">
                  <c:v>26135</c:v>
                </c:pt>
                <c:pt idx="202">
                  <c:v>26146</c:v>
                </c:pt>
                <c:pt idx="203">
                  <c:v>26166</c:v>
                </c:pt>
                <c:pt idx="204">
                  <c:v>26177</c:v>
                </c:pt>
                <c:pt idx="205">
                  <c:v>26202</c:v>
                </c:pt>
                <c:pt idx="206">
                  <c:v>26226</c:v>
                </c:pt>
                <c:pt idx="207">
                  <c:v>26250</c:v>
                </c:pt>
                <c:pt idx="208">
                  <c:v>26272</c:v>
                </c:pt>
                <c:pt idx="209">
                  <c:v>26275</c:v>
                </c:pt>
                <c:pt idx="210">
                  <c:v>26319</c:v>
                </c:pt>
                <c:pt idx="211">
                  <c:v>26337</c:v>
                </c:pt>
                <c:pt idx="212">
                  <c:v>26365</c:v>
                </c:pt>
                <c:pt idx="213">
                  <c:v>26390</c:v>
                </c:pt>
                <c:pt idx="214">
                  <c:v>26419</c:v>
                </c:pt>
                <c:pt idx="215">
                  <c:v>26449</c:v>
                </c:pt>
                <c:pt idx="216">
                  <c:v>26474</c:v>
                </c:pt>
                <c:pt idx="217">
                  <c:v>26497</c:v>
                </c:pt>
                <c:pt idx="218">
                  <c:v>26518</c:v>
                </c:pt>
                <c:pt idx="219">
                  <c:v>26536</c:v>
                </c:pt>
                <c:pt idx="220">
                  <c:v>26563</c:v>
                </c:pt>
                <c:pt idx="221">
                  <c:v>26587</c:v>
                </c:pt>
                <c:pt idx="222">
                  <c:v>26607</c:v>
                </c:pt>
                <c:pt idx="223">
                  <c:v>26629</c:v>
                </c:pt>
                <c:pt idx="224">
                  <c:v>26645</c:v>
                </c:pt>
                <c:pt idx="225">
                  <c:v>26675</c:v>
                </c:pt>
                <c:pt idx="226">
                  <c:v>26699</c:v>
                </c:pt>
                <c:pt idx="227">
                  <c:v>26718</c:v>
                </c:pt>
                <c:pt idx="228">
                  <c:v>26746</c:v>
                </c:pt>
                <c:pt idx="229">
                  <c:v>26775</c:v>
                </c:pt>
                <c:pt idx="230">
                  <c:v>26801</c:v>
                </c:pt>
                <c:pt idx="231">
                  <c:v>26834</c:v>
                </c:pt>
                <c:pt idx="232">
                  <c:v>26857</c:v>
                </c:pt>
                <c:pt idx="233">
                  <c:v>26882</c:v>
                </c:pt>
                <c:pt idx="234">
                  <c:v>26909</c:v>
                </c:pt>
                <c:pt idx="235">
                  <c:v>26934</c:v>
                </c:pt>
                <c:pt idx="236">
                  <c:v>26960</c:v>
                </c:pt>
                <c:pt idx="237">
                  <c:v>26983</c:v>
                </c:pt>
                <c:pt idx="238">
                  <c:v>27013</c:v>
                </c:pt>
                <c:pt idx="239">
                  <c:v>27039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[NCSA_graf_2020_06_22.xlsx]Alapadatok!$H$247</c:f>
              <c:strCache>
                <c:ptCount val="1"/>
                <c:pt idx="0">
                  <c:v>Nagycsaládos autó határozat (db)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[NCSA_graf_2020_06_22.xlsx]Alapadatok!$A$248:$A$487</c:f>
              <c:numCache>
                <c:formatCode>yyyy/mm/dd;@</c:formatCode>
                <c:ptCount val="240"/>
                <c:pt idx="0">
                  <c:v>43649</c:v>
                </c:pt>
                <c:pt idx="1">
                  <c:v>43650</c:v>
                </c:pt>
                <c:pt idx="2">
                  <c:v>43651</c:v>
                </c:pt>
                <c:pt idx="3">
                  <c:v>43654</c:v>
                </c:pt>
                <c:pt idx="4">
                  <c:v>43655</c:v>
                </c:pt>
                <c:pt idx="5">
                  <c:v>43656</c:v>
                </c:pt>
                <c:pt idx="6">
                  <c:v>43657</c:v>
                </c:pt>
                <c:pt idx="7">
                  <c:v>43658</c:v>
                </c:pt>
                <c:pt idx="8">
                  <c:v>43661</c:v>
                </c:pt>
                <c:pt idx="9">
                  <c:v>43662</c:v>
                </c:pt>
                <c:pt idx="10">
                  <c:v>43663</c:v>
                </c:pt>
                <c:pt idx="11">
                  <c:v>43664</c:v>
                </c:pt>
                <c:pt idx="12">
                  <c:v>43665</c:v>
                </c:pt>
                <c:pt idx="13">
                  <c:v>43668</c:v>
                </c:pt>
                <c:pt idx="14">
                  <c:v>43669</c:v>
                </c:pt>
                <c:pt idx="15">
                  <c:v>43670</c:v>
                </c:pt>
                <c:pt idx="16">
                  <c:v>43671</c:v>
                </c:pt>
                <c:pt idx="17">
                  <c:v>43672</c:v>
                </c:pt>
                <c:pt idx="18">
                  <c:v>43675</c:v>
                </c:pt>
                <c:pt idx="19">
                  <c:v>43676</c:v>
                </c:pt>
                <c:pt idx="20">
                  <c:v>43677</c:v>
                </c:pt>
                <c:pt idx="21">
                  <c:v>43678</c:v>
                </c:pt>
                <c:pt idx="22">
                  <c:v>43679</c:v>
                </c:pt>
                <c:pt idx="23">
                  <c:v>43682</c:v>
                </c:pt>
                <c:pt idx="24">
                  <c:v>43683</c:v>
                </c:pt>
                <c:pt idx="25">
                  <c:v>43684</c:v>
                </c:pt>
                <c:pt idx="26">
                  <c:v>43685</c:v>
                </c:pt>
                <c:pt idx="27">
                  <c:v>43686</c:v>
                </c:pt>
                <c:pt idx="28">
                  <c:v>43687</c:v>
                </c:pt>
                <c:pt idx="29">
                  <c:v>43689</c:v>
                </c:pt>
                <c:pt idx="30">
                  <c:v>43690</c:v>
                </c:pt>
                <c:pt idx="31">
                  <c:v>43691</c:v>
                </c:pt>
                <c:pt idx="32">
                  <c:v>43692</c:v>
                </c:pt>
                <c:pt idx="33">
                  <c:v>43693</c:v>
                </c:pt>
                <c:pt idx="34">
                  <c:v>43698</c:v>
                </c:pt>
                <c:pt idx="35">
                  <c:v>43699</c:v>
                </c:pt>
                <c:pt idx="36">
                  <c:v>43700</c:v>
                </c:pt>
                <c:pt idx="37">
                  <c:v>43703</c:v>
                </c:pt>
                <c:pt idx="38">
                  <c:v>43704</c:v>
                </c:pt>
                <c:pt idx="39">
                  <c:v>43705</c:v>
                </c:pt>
                <c:pt idx="40">
                  <c:v>43706</c:v>
                </c:pt>
                <c:pt idx="41">
                  <c:v>43707</c:v>
                </c:pt>
                <c:pt idx="42">
                  <c:v>43710</c:v>
                </c:pt>
                <c:pt idx="43">
                  <c:v>43711</c:v>
                </c:pt>
                <c:pt idx="44">
                  <c:v>43712</c:v>
                </c:pt>
                <c:pt idx="45">
                  <c:v>43713</c:v>
                </c:pt>
                <c:pt idx="46">
                  <c:v>43714</c:v>
                </c:pt>
                <c:pt idx="47">
                  <c:v>43717</c:v>
                </c:pt>
                <c:pt idx="48">
                  <c:v>43718</c:v>
                </c:pt>
                <c:pt idx="49">
                  <c:v>43719</c:v>
                </c:pt>
                <c:pt idx="50">
                  <c:v>43720</c:v>
                </c:pt>
                <c:pt idx="51">
                  <c:v>43721</c:v>
                </c:pt>
                <c:pt idx="52">
                  <c:v>43724</c:v>
                </c:pt>
                <c:pt idx="53">
                  <c:v>43725</c:v>
                </c:pt>
                <c:pt idx="54">
                  <c:v>43726</c:v>
                </c:pt>
                <c:pt idx="55">
                  <c:v>43727</c:v>
                </c:pt>
                <c:pt idx="56">
                  <c:v>43728</c:v>
                </c:pt>
                <c:pt idx="57">
                  <c:v>43731</c:v>
                </c:pt>
                <c:pt idx="58">
                  <c:v>43732</c:v>
                </c:pt>
                <c:pt idx="59">
                  <c:v>43733</c:v>
                </c:pt>
                <c:pt idx="60">
                  <c:v>43734</c:v>
                </c:pt>
                <c:pt idx="61">
                  <c:v>43735</c:v>
                </c:pt>
                <c:pt idx="62">
                  <c:v>43738</c:v>
                </c:pt>
                <c:pt idx="63">
                  <c:v>43739</c:v>
                </c:pt>
                <c:pt idx="64" formatCode="m/d/yyyy">
                  <c:v>43740</c:v>
                </c:pt>
                <c:pt idx="65" formatCode="m/d/yyyy">
                  <c:v>43741</c:v>
                </c:pt>
                <c:pt idx="66" formatCode="m/d/yyyy">
                  <c:v>43742</c:v>
                </c:pt>
                <c:pt idx="67" formatCode="m/d/yyyy">
                  <c:v>43745</c:v>
                </c:pt>
                <c:pt idx="68" formatCode="m/d/yyyy">
                  <c:v>43746</c:v>
                </c:pt>
                <c:pt idx="69" formatCode="m/d/yyyy">
                  <c:v>43747</c:v>
                </c:pt>
                <c:pt idx="70" formatCode="m/d/yyyy">
                  <c:v>43748</c:v>
                </c:pt>
                <c:pt idx="71" formatCode="m/d/yyyy">
                  <c:v>43749</c:v>
                </c:pt>
                <c:pt idx="72" formatCode="m/d/yyyy">
                  <c:v>43752</c:v>
                </c:pt>
                <c:pt idx="73" formatCode="m/d/yyyy">
                  <c:v>43753</c:v>
                </c:pt>
                <c:pt idx="74" formatCode="m/d/yyyy">
                  <c:v>43754</c:v>
                </c:pt>
                <c:pt idx="75" formatCode="m/d/yyyy">
                  <c:v>43755</c:v>
                </c:pt>
                <c:pt idx="76" formatCode="m/d/yyyy">
                  <c:v>43756</c:v>
                </c:pt>
                <c:pt idx="77" formatCode="m/d/yyyy">
                  <c:v>43759</c:v>
                </c:pt>
                <c:pt idx="78" formatCode="m/d/yyyy">
                  <c:v>43760</c:v>
                </c:pt>
                <c:pt idx="79" formatCode="m/d/yyyy">
                  <c:v>43762</c:v>
                </c:pt>
                <c:pt idx="80" formatCode="m/d/yyyy">
                  <c:v>43763</c:v>
                </c:pt>
                <c:pt idx="81" formatCode="m/d/yyyy">
                  <c:v>43766</c:v>
                </c:pt>
                <c:pt idx="82" formatCode="m/d/yyyy">
                  <c:v>43767</c:v>
                </c:pt>
                <c:pt idx="83" formatCode="m/d/yyyy">
                  <c:v>43768</c:v>
                </c:pt>
                <c:pt idx="84">
                  <c:v>43769</c:v>
                </c:pt>
                <c:pt idx="85" formatCode="m/d/yyyy">
                  <c:v>43773</c:v>
                </c:pt>
                <c:pt idx="86" formatCode="m/d/yyyy">
                  <c:v>43774</c:v>
                </c:pt>
                <c:pt idx="87" formatCode="m/d/yyyy">
                  <c:v>43775</c:v>
                </c:pt>
                <c:pt idx="88" formatCode="m/d/yyyy">
                  <c:v>43776</c:v>
                </c:pt>
                <c:pt idx="89" formatCode="m/d/yyyy">
                  <c:v>43777</c:v>
                </c:pt>
                <c:pt idx="90" formatCode="m/d/yyyy">
                  <c:v>43780</c:v>
                </c:pt>
                <c:pt idx="91" formatCode="m/d/yyyy">
                  <c:v>43781</c:v>
                </c:pt>
                <c:pt idx="92" formatCode="m/d/yyyy">
                  <c:v>43782</c:v>
                </c:pt>
                <c:pt idx="93" formatCode="m/d/yyyy">
                  <c:v>43783</c:v>
                </c:pt>
                <c:pt idx="94" formatCode="m/d/yyyy">
                  <c:v>43784</c:v>
                </c:pt>
                <c:pt idx="95" formatCode="m/d/yyyy">
                  <c:v>43787</c:v>
                </c:pt>
                <c:pt idx="96" formatCode="m/d/yyyy">
                  <c:v>43788</c:v>
                </c:pt>
                <c:pt idx="97" formatCode="m/d/yyyy">
                  <c:v>43789</c:v>
                </c:pt>
                <c:pt idx="98" formatCode="m/d/yyyy">
                  <c:v>43790</c:v>
                </c:pt>
                <c:pt idx="99" formatCode="m/d/yyyy">
                  <c:v>43791</c:v>
                </c:pt>
                <c:pt idx="100" formatCode="m/d/yyyy">
                  <c:v>43794</c:v>
                </c:pt>
                <c:pt idx="101" formatCode="m/d/yyyy">
                  <c:v>43795</c:v>
                </c:pt>
                <c:pt idx="102" formatCode="m/d/yyyy">
                  <c:v>43796</c:v>
                </c:pt>
                <c:pt idx="103" formatCode="m/d/yyyy">
                  <c:v>43797</c:v>
                </c:pt>
                <c:pt idx="104">
                  <c:v>43798</c:v>
                </c:pt>
                <c:pt idx="105" formatCode="m/d/yyyy">
                  <c:v>43801</c:v>
                </c:pt>
                <c:pt idx="106" formatCode="m/d/yyyy">
                  <c:v>43802</c:v>
                </c:pt>
                <c:pt idx="107" formatCode="m/d/yyyy">
                  <c:v>43803</c:v>
                </c:pt>
                <c:pt idx="108" formatCode="m/d/yyyy">
                  <c:v>43804</c:v>
                </c:pt>
                <c:pt idx="109" formatCode="m/d/yyyy">
                  <c:v>43805</c:v>
                </c:pt>
                <c:pt idx="110" formatCode="m/d/yyyy">
                  <c:v>43806</c:v>
                </c:pt>
                <c:pt idx="111" formatCode="m/d/yyyy">
                  <c:v>43808</c:v>
                </c:pt>
                <c:pt idx="112" formatCode="m/d/yyyy">
                  <c:v>43809</c:v>
                </c:pt>
                <c:pt idx="113" formatCode="m/d/yyyy">
                  <c:v>43810</c:v>
                </c:pt>
                <c:pt idx="114" formatCode="m/d/yyyy">
                  <c:v>43811</c:v>
                </c:pt>
                <c:pt idx="115" formatCode="m/d/yyyy">
                  <c:v>43812</c:v>
                </c:pt>
                <c:pt idx="116" formatCode="m/d/yyyy">
                  <c:v>43813</c:v>
                </c:pt>
                <c:pt idx="117" formatCode="m/d/yyyy">
                  <c:v>43815</c:v>
                </c:pt>
                <c:pt idx="118" formatCode="m/d/yyyy">
                  <c:v>43816</c:v>
                </c:pt>
                <c:pt idx="119" formatCode="m/d/yyyy">
                  <c:v>43817</c:v>
                </c:pt>
                <c:pt idx="120" formatCode="m/d/yyyy">
                  <c:v>43818</c:v>
                </c:pt>
                <c:pt idx="121" formatCode="m/d/yyyy">
                  <c:v>43819</c:v>
                </c:pt>
                <c:pt idx="122" formatCode="m/d/yyyy">
                  <c:v>43830</c:v>
                </c:pt>
                <c:pt idx="123" formatCode="m/d/yyyy">
                  <c:v>43832</c:v>
                </c:pt>
                <c:pt idx="124" formatCode="m/d/yyyy">
                  <c:v>43833</c:v>
                </c:pt>
                <c:pt idx="125" formatCode="m/d/yyyy">
                  <c:v>43836</c:v>
                </c:pt>
                <c:pt idx="126" formatCode="m/d/yyyy">
                  <c:v>43837</c:v>
                </c:pt>
                <c:pt idx="127" formatCode="m/d/yyyy">
                  <c:v>43838</c:v>
                </c:pt>
                <c:pt idx="128" formatCode="m/d/yyyy">
                  <c:v>43839</c:v>
                </c:pt>
                <c:pt idx="129" formatCode="m/d/yyyy">
                  <c:v>43840</c:v>
                </c:pt>
                <c:pt idx="130" formatCode="m/d/yyyy">
                  <c:v>43843</c:v>
                </c:pt>
                <c:pt idx="131" formatCode="m/d/yyyy">
                  <c:v>43844</c:v>
                </c:pt>
                <c:pt idx="132" formatCode="m/d/yyyy">
                  <c:v>43845</c:v>
                </c:pt>
                <c:pt idx="133" formatCode="m/d/yyyy">
                  <c:v>43846</c:v>
                </c:pt>
                <c:pt idx="134" formatCode="m/d/yyyy">
                  <c:v>43847</c:v>
                </c:pt>
                <c:pt idx="135" formatCode="m/d/yyyy">
                  <c:v>43850</c:v>
                </c:pt>
                <c:pt idx="136" formatCode="m/d/yyyy">
                  <c:v>43851</c:v>
                </c:pt>
                <c:pt idx="137" formatCode="m/d/yyyy">
                  <c:v>43852</c:v>
                </c:pt>
                <c:pt idx="138" formatCode="m/d/yyyy">
                  <c:v>43853</c:v>
                </c:pt>
                <c:pt idx="139" formatCode="m/d/yyyy">
                  <c:v>43854</c:v>
                </c:pt>
                <c:pt idx="140" formatCode="m/d/yyyy">
                  <c:v>43857</c:v>
                </c:pt>
                <c:pt idx="141" formatCode="m/d/yyyy">
                  <c:v>43858</c:v>
                </c:pt>
                <c:pt idx="142" formatCode="m/d/yyyy">
                  <c:v>43859</c:v>
                </c:pt>
                <c:pt idx="143" formatCode="m/d/yyyy">
                  <c:v>43860</c:v>
                </c:pt>
                <c:pt idx="144">
                  <c:v>43861</c:v>
                </c:pt>
                <c:pt idx="145" formatCode="m/d/yyyy">
                  <c:v>43864</c:v>
                </c:pt>
                <c:pt idx="146" formatCode="m/d/yyyy">
                  <c:v>43865</c:v>
                </c:pt>
                <c:pt idx="147" formatCode="m/d/yyyy">
                  <c:v>43866</c:v>
                </c:pt>
                <c:pt idx="148" formatCode="m/d/yyyy">
                  <c:v>43867</c:v>
                </c:pt>
                <c:pt idx="149" formatCode="m/d/yyyy">
                  <c:v>43868</c:v>
                </c:pt>
                <c:pt idx="150" formatCode="m/d/yyyy">
                  <c:v>43871</c:v>
                </c:pt>
                <c:pt idx="151" formatCode="m/d/yyyy">
                  <c:v>43872</c:v>
                </c:pt>
                <c:pt idx="152" formatCode="m/d/yyyy">
                  <c:v>43873</c:v>
                </c:pt>
                <c:pt idx="153" formatCode="m/d/yyyy">
                  <c:v>43874</c:v>
                </c:pt>
                <c:pt idx="154" formatCode="m/d/yyyy">
                  <c:v>43875</c:v>
                </c:pt>
                <c:pt idx="155" formatCode="m/d/yyyy">
                  <c:v>43878</c:v>
                </c:pt>
                <c:pt idx="156" formatCode="m/d/yyyy">
                  <c:v>43879</c:v>
                </c:pt>
                <c:pt idx="157" formatCode="m/d/yyyy">
                  <c:v>43880</c:v>
                </c:pt>
                <c:pt idx="158" formatCode="m/d/yyyy">
                  <c:v>43881</c:v>
                </c:pt>
                <c:pt idx="159" formatCode="m/d/yyyy">
                  <c:v>43882</c:v>
                </c:pt>
                <c:pt idx="160" formatCode="m/d/yyyy">
                  <c:v>43885</c:v>
                </c:pt>
                <c:pt idx="161" formatCode="m/d/yyyy">
                  <c:v>43886</c:v>
                </c:pt>
                <c:pt idx="162" formatCode="m/d/yyyy">
                  <c:v>43887</c:v>
                </c:pt>
                <c:pt idx="163" formatCode="m/d/yyyy">
                  <c:v>43888</c:v>
                </c:pt>
                <c:pt idx="164" formatCode="m/d/yyyy">
                  <c:v>43889</c:v>
                </c:pt>
                <c:pt idx="165" formatCode="m/d/yyyy">
                  <c:v>43892</c:v>
                </c:pt>
                <c:pt idx="166" formatCode="m/d/yyyy">
                  <c:v>43893</c:v>
                </c:pt>
                <c:pt idx="167" formatCode="m/d/yyyy">
                  <c:v>43894</c:v>
                </c:pt>
                <c:pt idx="168" formatCode="m/d/yyyy">
                  <c:v>43895</c:v>
                </c:pt>
                <c:pt idx="169" formatCode="m/d/yyyy">
                  <c:v>43896</c:v>
                </c:pt>
                <c:pt idx="170" formatCode="m/d/yyyy">
                  <c:v>43899</c:v>
                </c:pt>
                <c:pt idx="171" formatCode="m/d/yyyy">
                  <c:v>43900</c:v>
                </c:pt>
                <c:pt idx="172" formatCode="m/d/yyyy">
                  <c:v>43901</c:v>
                </c:pt>
                <c:pt idx="173" formatCode="m/d/yyyy">
                  <c:v>43902</c:v>
                </c:pt>
                <c:pt idx="174" formatCode="m/d/yyyy">
                  <c:v>43903</c:v>
                </c:pt>
                <c:pt idx="175" formatCode="m/d/yyyy">
                  <c:v>43907</c:v>
                </c:pt>
                <c:pt idx="176" formatCode="m/d/yyyy">
                  <c:v>43908</c:v>
                </c:pt>
                <c:pt idx="177" formatCode="m/d/yyyy">
                  <c:v>43909</c:v>
                </c:pt>
                <c:pt idx="178" formatCode="m/d/yyyy">
                  <c:v>43910</c:v>
                </c:pt>
                <c:pt idx="179" formatCode="m/d/yyyy">
                  <c:v>43913</c:v>
                </c:pt>
                <c:pt idx="180" formatCode="m/d/yyyy">
                  <c:v>43914</c:v>
                </c:pt>
                <c:pt idx="181" formatCode="m/d/yyyy">
                  <c:v>43915</c:v>
                </c:pt>
                <c:pt idx="182" formatCode="m/d/yyyy">
                  <c:v>43916</c:v>
                </c:pt>
                <c:pt idx="183" formatCode="m/d/yyyy">
                  <c:v>43917</c:v>
                </c:pt>
                <c:pt idx="184" formatCode="m/d/yyyy">
                  <c:v>43920</c:v>
                </c:pt>
                <c:pt idx="185" formatCode="m/d/yyyy">
                  <c:v>43921</c:v>
                </c:pt>
                <c:pt idx="186" formatCode="m/d/yyyy">
                  <c:v>43922</c:v>
                </c:pt>
                <c:pt idx="187" formatCode="m/d/yyyy">
                  <c:v>43923</c:v>
                </c:pt>
                <c:pt idx="188" formatCode="m/d/yyyy">
                  <c:v>43924</c:v>
                </c:pt>
                <c:pt idx="189" formatCode="m/d/yyyy">
                  <c:v>43927</c:v>
                </c:pt>
                <c:pt idx="190" formatCode="m/d/yyyy">
                  <c:v>43928</c:v>
                </c:pt>
                <c:pt idx="191" formatCode="m/d/yyyy">
                  <c:v>43929</c:v>
                </c:pt>
                <c:pt idx="192" formatCode="m/d/yyyy">
                  <c:v>43930</c:v>
                </c:pt>
                <c:pt idx="193" formatCode="m/d/yyyy">
                  <c:v>43935</c:v>
                </c:pt>
                <c:pt idx="194" formatCode="m/d/yyyy">
                  <c:v>43936</c:v>
                </c:pt>
                <c:pt idx="195" formatCode="m/d/yyyy">
                  <c:v>43937</c:v>
                </c:pt>
                <c:pt idx="196" formatCode="m/d/yyyy">
                  <c:v>43938</c:v>
                </c:pt>
                <c:pt idx="197" formatCode="m/d/yyyy">
                  <c:v>43941</c:v>
                </c:pt>
                <c:pt idx="198" formatCode="m/d/yyyy">
                  <c:v>43942</c:v>
                </c:pt>
                <c:pt idx="199" formatCode="m/d/yyyy">
                  <c:v>43943</c:v>
                </c:pt>
                <c:pt idx="200" formatCode="m/d/yyyy">
                  <c:v>43944</c:v>
                </c:pt>
                <c:pt idx="201" formatCode="m/d/yyyy">
                  <c:v>43945</c:v>
                </c:pt>
                <c:pt idx="202" formatCode="m/d/yyyy">
                  <c:v>43948</c:v>
                </c:pt>
                <c:pt idx="203" formatCode="m/d/yyyy">
                  <c:v>43949</c:v>
                </c:pt>
                <c:pt idx="204" formatCode="m/d/yyyy">
                  <c:v>43950</c:v>
                </c:pt>
                <c:pt idx="205" formatCode="m/d/yyyy">
                  <c:v>43951</c:v>
                </c:pt>
                <c:pt idx="206" formatCode="m/d/yyyy">
                  <c:v>43955</c:v>
                </c:pt>
                <c:pt idx="207" formatCode="m/d/yyyy">
                  <c:v>43956</c:v>
                </c:pt>
                <c:pt idx="208" formatCode="m/d/yyyy">
                  <c:v>43957</c:v>
                </c:pt>
                <c:pt idx="209" formatCode="m/d/yyyy">
                  <c:v>43958</c:v>
                </c:pt>
                <c:pt idx="210" formatCode="m/d/yyyy">
                  <c:v>43959</c:v>
                </c:pt>
                <c:pt idx="211" formatCode="m/d/yyyy">
                  <c:v>43962</c:v>
                </c:pt>
                <c:pt idx="212" formatCode="m/d/yyyy">
                  <c:v>43963</c:v>
                </c:pt>
                <c:pt idx="213" formatCode="m/d/yyyy">
                  <c:v>43964</c:v>
                </c:pt>
                <c:pt idx="214" formatCode="m/d/yyyy">
                  <c:v>43965</c:v>
                </c:pt>
                <c:pt idx="215" formatCode="m/d/yyyy">
                  <c:v>43966</c:v>
                </c:pt>
                <c:pt idx="216" formatCode="m/d/yyyy">
                  <c:v>43969</c:v>
                </c:pt>
                <c:pt idx="217" formatCode="m/d/yyyy">
                  <c:v>43970</c:v>
                </c:pt>
                <c:pt idx="218" formatCode="m/d/yyyy">
                  <c:v>43971</c:v>
                </c:pt>
                <c:pt idx="219" formatCode="m/d/yyyy">
                  <c:v>43972</c:v>
                </c:pt>
                <c:pt idx="220" formatCode="m/d/yyyy">
                  <c:v>43973</c:v>
                </c:pt>
                <c:pt idx="221" formatCode="m/d/yyyy">
                  <c:v>43976</c:v>
                </c:pt>
                <c:pt idx="222" formatCode="m/d/yyyy">
                  <c:v>43977</c:v>
                </c:pt>
                <c:pt idx="223" formatCode="m/d/yyyy">
                  <c:v>43978</c:v>
                </c:pt>
                <c:pt idx="224" formatCode="m/d/yyyy">
                  <c:v>43979</c:v>
                </c:pt>
                <c:pt idx="225" formatCode="m/d/yyyy">
                  <c:v>43980</c:v>
                </c:pt>
                <c:pt idx="226" formatCode="m/d/yyyy">
                  <c:v>43984</c:v>
                </c:pt>
                <c:pt idx="227" formatCode="m/d/yyyy">
                  <c:v>43985</c:v>
                </c:pt>
                <c:pt idx="228" formatCode="m/d/yyyy">
                  <c:v>43986</c:v>
                </c:pt>
                <c:pt idx="229" formatCode="m/d/yyyy">
                  <c:v>43987</c:v>
                </c:pt>
                <c:pt idx="230" formatCode="m/d/yyyy">
                  <c:v>43990</c:v>
                </c:pt>
                <c:pt idx="231" formatCode="m/d/yyyy">
                  <c:v>43991</c:v>
                </c:pt>
                <c:pt idx="232" formatCode="m/d/yyyy">
                  <c:v>43992</c:v>
                </c:pt>
                <c:pt idx="233" formatCode="m/d/yyyy">
                  <c:v>43993</c:v>
                </c:pt>
                <c:pt idx="234" formatCode="m/d/yyyy">
                  <c:v>43994</c:v>
                </c:pt>
                <c:pt idx="235" formatCode="m/d/yyyy">
                  <c:v>43997</c:v>
                </c:pt>
                <c:pt idx="236" formatCode="m/d/yyyy">
                  <c:v>43998</c:v>
                </c:pt>
                <c:pt idx="237" formatCode="m/d/yyyy">
                  <c:v>43999</c:v>
                </c:pt>
                <c:pt idx="238" formatCode="m/d/yyyy">
                  <c:v>44000</c:v>
                </c:pt>
                <c:pt idx="239" formatCode="m/d/yyyy">
                  <c:v>44001</c:v>
                </c:pt>
              </c:numCache>
            </c:numRef>
          </c:cat>
          <c:val>
            <c:numRef>
              <c:f>[NCSA_graf_2020_06_22.xlsx]Alapadatok!$H$248:$H$487</c:f>
              <c:numCache>
                <c:formatCode>General</c:formatCode>
                <c:ptCount val="240"/>
                <c:pt idx="0">
                  <c:v>0</c:v>
                </c:pt>
                <c:pt idx="1">
                  <c:v>4</c:v>
                </c:pt>
                <c:pt idx="2">
                  <c:v>16</c:v>
                </c:pt>
                <c:pt idx="3">
                  <c:v>55</c:v>
                </c:pt>
                <c:pt idx="4">
                  <c:v>86</c:v>
                </c:pt>
                <c:pt idx="5">
                  <c:v>119</c:v>
                </c:pt>
                <c:pt idx="6">
                  <c:v>147</c:v>
                </c:pt>
                <c:pt idx="7">
                  <c:v>192</c:v>
                </c:pt>
                <c:pt idx="8">
                  <c:v>235</c:v>
                </c:pt>
                <c:pt idx="9">
                  <c:v>274</c:v>
                </c:pt>
                <c:pt idx="10">
                  <c:v>347</c:v>
                </c:pt>
                <c:pt idx="11">
                  <c:v>380</c:v>
                </c:pt>
                <c:pt idx="12">
                  <c:v>424</c:v>
                </c:pt>
                <c:pt idx="13">
                  <c:v>515</c:v>
                </c:pt>
                <c:pt idx="14">
                  <c:v>546</c:v>
                </c:pt>
                <c:pt idx="15">
                  <c:v>620</c:v>
                </c:pt>
                <c:pt idx="16">
                  <c:v>645</c:v>
                </c:pt>
                <c:pt idx="17">
                  <c:v>715</c:v>
                </c:pt>
                <c:pt idx="18">
                  <c:v>792</c:v>
                </c:pt>
                <c:pt idx="19">
                  <c:v>912</c:v>
                </c:pt>
                <c:pt idx="20">
                  <c:v>1065</c:v>
                </c:pt>
                <c:pt idx="21">
                  <c:v>1159</c:v>
                </c:pt>
                <c:pt idx="22">
                  <c:v>1203</c:v>
                </c:pt>
                <c:pt idx="23">
                  <c:v>1314</c:v>
                </c:pt>
                <c:pt idx="24">
                  <c:v>1419</c:v>
                </c:pt>
                <c:pt idx="25">
                  <c:v>1503</c:v>
                </c:pt>
                <c:pt idx="26">
                  <c:v>1603</c:v>
                </c:pt>
                <c:pt idx="27">
                  <c:v>1713</c:v>
                </c:pt>
                <c:pt idx="28">
                  <c:v>1813</c:v>
                </c:pt>
                <c:pt idx="29">
                  <c:v>1933</c:v>
                </c:pt>
                <c:pt idx="30">
                  <c:v>2048</c:v>
                </c:pt>
                <c:pt idx="31">
                  <c:v>2148</c:v>
                </c:pt>
                <c:pt idx="32">
                  <c:v>2268</c:v>
                </c:pt>
                <c:pt idx="33">
                  <c:v>2474</c:v>
                </c:pt>
                <c:pt idx="34">
                  <c:v>2618</c:v>
                </c:pt>
                <c:pt idx="35">
                  <c:v>2758</c:v>
                </c:pt>
                <c:pt idx="36">
                  <c:v>2856</c:v>
                </c:pt>
                <c:pt idx="37">
                  <c:v>3080</c:v>
                </c:pt>
                <c:pt idx="38">
                  <c:v>3292</c:v>
                </c:pt>
                <c:pt idx="39">
                  <c:v>3412</c:v>
                </c:pt>
                <c:pt idx="40">
                  <c:v>3642</c:v>
                </c:pt>
                <c:pt idx="41">
                  <c:v>3799</c:v>
                </c:pt>
                <c:pt idx="42">
                  <c:v>4044</c:v>
                </c:pt>
                <c:pt idx="43">
                  <c:v>4204</c:v>
                </c:pt>
                <c:pt idx="44">
                  <c:v>4394</c:v>
                </c:pt>
                <c:pt idx="45">
                  <c:v>4578</c:v>
                </c:pt>
                <c:pt idx="46">
                  <c:v>4791</c:v>
                </c:pt>
                <c:pt idx="47">
                  <c:v>5012</c:v>
                </c:pt>
                <c:pt idx="48">
                  <c:v>5238</c:v>
                </c:pt>
                <c:pt idx="49">
                  <c:v>5450</c:v>
                </c:pt>
                <c:pt idx="50">
                  <c:v>5630</c:v>
                </c:pt>
                <c:pt idx="51">
                  <c:v>5740</c:v>
                </c:pt>
                <c:pt idx="52">
                  <c:v>5956</c:v>
                </c:pt>
                <c:pt idx="53">
                  <c:v>6152</c:v>
                </c:pt>
                <c:pt idx="54">
                  <c:v>6330</c:v>
                </c:pt>
                <c:pt idx="55">
                  <c:v>6483</c:v>
                </c:pt>
                <c:pt idx="56">
                  <c:v>6646</c:v>
                </c:pt>
                <c:pt idx="57">
                  <c:v>6754</c:v>
                </c:pt>
                <c:pt idx="58">
                  <c:v>6973</c:v>
                </c:pt>
                <c:pt idx="59">
                  <c:v>7261</c:v>
                </c:pt>
                <c:pt idx="60">
                  <c:v>7478</c:v>
                </c:pt>
                <c:pt idx="61">
                  <c:v>7663</c:v>
                </c:pt>
                <c:pt idx="62">
                  <c:v>7896</c:v>
                </c:pt>
                <c:pt idx="63">
                  <c:v>8119</c:v>
                </c:pt>
                <c:pt idx="64">
                  <c:v>8344</c:v>
                </c:pt>
                <c:pt idx="65">
                  <c:v>8543</c:v>
                </c:pt>
                <c:pt idx="66">
                  <c:v>8653</c:v>
                </c:pt>
                <c:pt idx="67">
                  <c:v>8796</c:v>
                </c:pt>
                <c:pt idx="68">
                  <c:v>8950</c:v>
                </c:pt>
                <c:pt idx="69">
                  <c:v>9085</c:v>
                </c:pt>
                <c:pt idx="70">
                  <c:v>9285</c:v>
                </c:pt>
                <c:pt idx="71">
                  <c:v>9415</c:v>
                </c:pt>
                <c:pt idx="72">
                  <c:v>9531</c:v>
                </c:pt>
                <c:pt idx="73">
                  <c:v>9717</c:v>
                </c:pt>
                <c:pt idx="74">
                  <c:v>9887</c:v>
                </c:pt>
                <c:pt idx="75">
                  <c:v>10035</c:v>
                </c:pt>
                <c:pt idx="76">
                  <c:v>10174</c:v>
                </c:pt>
                <c:pt idx="77">
                  <c:v>10328</c:v>
                </c:pt>
                <c:pt idx="78">
                  <c:v>10457</c:v>
                </c:pt>
                <c:pt idx="79">
                  <c:v>10538</c:v>
                </c:pt>
                <c:pt idx="80">
                  <c:v>10676</c:v>
                </c:pt>
                <c:pt idx="81">
                  <c:v>10929</c:v>
                </c:pt>
                <c:pt idx="82">
                  <c:v>11092</c:v>
                </c:pt>
                <c:pt idx="83">
                  <c:v>11258</c:v>
                </c:pt>
                <c:pt idx="84">
                  <c:v>11373</c:v>
                </c:pt>
                <c:pt idx="85">
                  <c:v>11546</c:v>
                </c:pt>
                <c:pt idx="86">
                  <c:v>11736</c:v>
                </c:pt>
                <c:pt idx="87">
                  <c:v>11877</c:v>
                </c:pt>
                <c:pt idx="88">
                  <c:v>12041</c:v>
                </c:pt>
                <c:pt idx="89">
                  <c:v>12138</c:v>
                </c:pt>
                <c:pt idx="90">
                  <c:v>12318</c:v>
                </c:pt>
                <c:pt idx="91">
                  <c:v>12506</c:v>
                </c:pt>
                <c:pt idx="92">
                  <c:v>12603</c:v>
                </c:pt>
                <c:pt idx="93">
                  <c:v>12772</c:v>
                </c:pt>
                <c:pt idx="94">
                  <c:v>12877</c:v>
                </c:pt>
                <c:pt idx="95">
                  <c:v>13034</c:v>
                </c:pt>
                <c:pt idx="96">
                  <c:v>13189</c:v>
                </c:pt>
                <c:pt idx="97">
                  <c:v>13336</c:v>
                </c:pt>
                <c:pt idx="98">
                  <c:v>13381</c:v>
                </c:pt>
                <c:pt idx="99">
                  <c:v>13416</c:v>
                </c:pt>
                <c:pt idx="100">
                  <c:v>13532</c:v>
                </c:pt>
                <c:pt idx="101">
                  <c:v>13617</c:v>
                </c:pt>
                <c:pt idx="102">
                  <c:v>13700</c:v>
                </c:pt>
                <c:pt idx="103">
                  <c:v>13861</c:v>
                </c:pt>
                <c:pt idx="104">
                  <c:v>13946</c:v>
                </c:pt>
                <c:pt idx="105">
                  <c:v>13946</c:v>
                </c:pt>
                <c:pt idx="106">
                  <c:v>14142</c:v>
                </c:pt>
                <c:pt idx="107">
                  <c:v>14244</c:v>
                </c:pt>
                <c:pt idx="108">
                  <c:v>14375</c:v>
                </c:pt>
                <c:pt idx="109">
                  <c:v>14421</c:v>
                </c:pt>
                <c:pt idx="110">
                  <c:v>14457</c:v>
                </c:pt>
                <c:pt idx="111">
                  <c:v>14563</c:v>
                </c:pt>
                <c:pt idx="112">
                  <c:v>14719</c:v>
                </c:pt>
                <c:pt idx="113">
                  <c:v>14816</c:v>
                </c:pt>
                <c:pt idx="114">
                  <c:v>14873</c:v>
                </c:pt>
                <c:pt idx="115">
                  <c:v>14928</c:v>
                </c:pt>
                <c:pt idx="116">
                  <c:v>14948</c:v>
                </c:pt>
                <c:pt idx="117">
                  <c:v>15011</c:v>
                </c:pt>
                <c:pt idx="118">
                  <c:v>15074</c:v>
                </c:pt>
                <c:pt idx="119">
                  <c:v>15152</c:v>
                </c:pt>
                <c:pt idx="120">
                  <c:v>15172</c:v>
                </c:pt>
                <c:pt idx="121">
                  <c:v>15182</c:v>
                </c:pt>
                <c:pt idx="122">
                  <c:v>15317</c:v>
                </c:pt>
                <c:pt idx="123">
                  <c:v>15317</c:v>
                </c:pt>
                <c:pt idx="124">
                  <c:v>15322</c:v>
                </c:pt>
                <c:pt idx="125">
                  <c:v>15386</c:v>
                </c:pt>
                <c:pt idx="126">
                  <c:v>15411</c:v>
                </c:pt>
                <c:pt idx="127">
                  <c:v>15488</c:v>
                </c:pt>
                <c:pt idx="128">
                  <c:v>15561</c:v>
                </c:pt>
                <c:pt idx="129">
                  <c:v>15586</c:v>
                </c:pt>
                <c:pt idx="130">
                  <c:v>15604</c:v>
                </c:pt>
                <c:pt idx="131">
                  <c:v>15706</c:v>
                </c:pt>
                <c:pt idx="132">
                  <c:v>15726</c:v>
                </c:pt>
                <c:pt idx="133">
                  <c:v>15812</c:v>
                </c:pt>
                <c:pt idx="134">
                  <c:v>15842</c:v>
                </c:pt>
                <c:pt idx="135">
                  <c:v>15867</c:v>
                </c:pt>
                <c:pt idx="136">
                  <c:v>15922</c:v>
                </c:pt>
                <c:pt idx="137">
                  <c:v>15937</c:v>
                </c:pt>
                <c:pt idx="138">
                  <c:v>16042</c:v>
                </c:pt>
                <c:pt idx="139">
                  <c:v>16078</c:v>
                </c:pt>
                <c:pt idx="140">
                  <c:v>16092</c:v>
                </c:pt>
                <c:pt idx="141">
                  <c:v>16112</c:v>
                </c:pt>
                <c:pt idx="142">
                  <c:v>16137</c:v>
                </c:pt>
                <c:pt idx="143">
                  <c:v>16157</c:v>
                </c:pt>
                <c:pt idx="144">
                  <c:v>16234</c:v>
                </c:pt>
                <c:pt idx="145">
                  <c:v>16284</c:v>
                </c:pt>
                <c:pt idx="146">
                  <c:v>16325</c:v>
                </c:pt>
                <c:pt idx="147">
                  <c:v>16345</c:v>
                </c:pt>
                <c:pt idx="148">
                  <c:v>16380</c:v>
                </c:pt>
                <c:pt idx="149">
                  <c:v>16410</c:v>
                </c:pt>
                <c:pt idx="150">
                  <c:v>16464</c:v>
                </c:pt>
                <c:pt idx="151">
                  <c:v>16580</c:v>
                </c:pt>
                <c:pt idx="152">
                  <c:v>16630</c:v>
                </c:pt>
                <c:pt idx="153">
                  <c:v>16655</c:v>
                </c:pt>
                <c:pt idx="154">
                  <c:v>16713</c:v>
                </c:pt>
                <c:pt idx="155">
                  <c:v>16788</c:v>
                </c:pt>
                <c:pt idx="156">
                  <c:v>16833</c:v>
                </c:pt>
                <c:pt idx="157">
                  <c:v>16897</c:v>
                </c:pt>
                <c:pt idx="158">
                  <c:v>16920</c:v>
                </c:pt>
                <c:pt idx="159">
                  <c:v>16978</c:v>
                </c:pt>
                <c:pt idx="160">
                  <c:v>17079</c:v>
                </c:pt>
                <c:pt idx="161">
                  <c:v>17114</c:v>
                </c:pt>
                <c:pt idx="162">
                  <c:v>17174</c:v>
                </c:pt>
                <c:pt idx="163">
                  <c:v>17251</c:v>
                </c:pt>
                <c:pt idx="164">
                  <c:v>17302</c:v>
                </c:pt>
                <c:pt idx="165">
                  <c:v>17360</c:v>
                </c:pt>
                <c:pt idx="166">
                  <c:v>17382</c:v>
                </c:pt>
                <c:pt idx="167">
                  <c:v>17434</c:v>
                </c:pt>
                <c:pt idx="168">
                  <c:v>17499</c:v>
                </c:pt>
                <c:pt idx="169">
                  <c:v>17509</c:v>
                </c:pt>
                <c:pt idx="170">
                  <c:v>17541</c:v>
                </c:pt>
                <c:pt idx="171">
                  <c:v>17609</c:v>
                </c:pt>
                <c:pt idx="172">
                  <c:v>17634</c:v>
                </c:pt>
                <c:pt idx="173">
                  <c:v>17679</c:v>
                </c:pt>
                <c:pt idx="174">
                  <c:v>17699</c:v>
                </c:pt>
                <c:pt idx="175">
                  <c:v>17759</c:v>
                </c:pt>
                <c:pt idx="176">
                  <c:v>17805</c:v>
                </c:pt>
                <c:pt idx="177">
                  <c:v>17858</c:v>
                </c:pt>
                <c:pt idx="178">
                  <c:v>17879</c:v>
                </c:pt>
                <c:pt idx="179">
                  <c:v>17894</c:v>
                </c:pt>
                <c:pt idx="180">
                  <c:v>17969</c:v>
                </c:pt>
                <c:pt idx="181">
                  <c:v>17990</c:v>
                </c:pt>
                <c:pt idx="182">
                  <c:v>18048</c:v>
                </c:pt>
                <c:pt idx="183">
                  <c:v>18080</c:v>
                </c:pt>
                <c:pt idx="184">
                  <c:v>18095</c:v>
                </c:pt>
                <c:pt idx="185">
                  <c:v>18113</c:v>
                </c:pt>
                <c:pt idx="186">
                  <c:v>18133</c:v>
                </c:pt>
                <c:pt idx="187">
                  <c:v>18150</c:v>
                </c:pt>
                <c:pt idx="188">
                  <c:v>18269</c:v>
                </c:pt>
                <c:pt idx="189">
                  <c:v>18299</c:v>
                </c:pt>
                <c:pt idx="190">
                  <c:v>18323</c:v>
                </c:pt>
                <c:pt idx="191">
                  <c:v>18350</c:v>
                </c:pt>
                <c:pt idx="192">
                  <c:v>18378</c:v>
                </c:pt>
                <c:pt idx="193">
                  <c:v>18403</c:v>
                </c:pt>
                <c:pt idx="194">
                  <c:v>18421</c:v>
                </c:pt>
                <c:pt idx="195">
                  <c:v>18449</c:v>
                </c:pt>
                <c:pt idx="196">
                  <c:v>18464</c:v>
                </c:pt>
                <c:pt idx="197">
                  <c:v>18489</c:v>
                </c:pt>
                <c:pt idx="198">
                  <c:v>18529</c:v>
                </c:pt>
                <c:pt idx="199">
                  <c:v>18557</c:v>
                </c:pt>
                <c:pt idx="200">
                  <c:v>18586</c:v>
                </c:pt>
                <c:pt idx="201">
                  <c:v>18654</c:v>
                </c:pt>
                <c:pt idx="202">
                  <c:v>18741</c:v>
                </c:pt>
                <c:pt idx="203">
                  <c:v>18762</c:v>
                </c:pt>
                <c:pt idx="204">
                  <c:v>18786</c:v>
                </c:pt>
                <c:pt idx="205">
                  <c:v>18807</c:v>
                </c:pt>
                <c:pt idx="206">
                  <c:v>18923</c:v>
                </c:pt>
                <c:pt idx="207">
                  <c:v>19008</c:v>
                </c:pt>
                <c:pt idx="208">
                  <c:v>19116</c:v>
                </c:pt>
                <c:pt idx="209">
                  <c:v>19167</c:v>
                </c:pt>
                <c:pt idx="210">
                  <c:v>19219</c:v>
                </c:pt>
                <c:pt idx="211">
                  <c:v>19251</c:v>
                </c:pt>
                <c:pt idx="212">
                  <c:v>19352</c:v>
                </c:pt>
                <c:pt idx="213">
                  <c:v>19432</c:v>
                </c:pt>
                <c:pt idx="214">
                  <c:v>19506</c:v>
                </c:pt>
                <c:pt idx="215">
                  <c:v>19544</c:v>
                </c:pt>
                <c:pt idx="216">
                  <c:v>19591</c:v>
                </c:pt>
                <c:pt idx="217">
                  <c:v>19758</c:v>
                </c:pt>
                <c:pt idx="218">
                  <c:v>19883</c:v>
                </c:pt>
                <c:pt idx="219">
                  <c:v>20056</c:v>
                </c:pt>
                <c:pt idx="220">
                  <c:v>20088</c:v>
                </c:pt>
                <c:pt idx="221">
                  <c:v>20128</c:v>
                </c:pt>
                <c:pt idx="222">
                  <c:v>20212</c:v>
                </c:pt>
                <c:pt idx="223">
                  <c:v>20297</c:v>
                </c:pt>
                <c:pt idx="224">
                  <c:v>20388</c:v>
                </c:pt>
                <c:pt idx="225">
                  <c:v>20409</c:v>
                </c:pt>
                <c:pt idx="226">
                  <c:v>20445</c:v>
                </c:pt>
                <c:pt idx="227">
                  <c:v>20487</c:v>
                </c:pt>
                <c:pt idx="228">
                  <c:v>20532</c:v>
                </c:pt>
                <c:pt idx="229">
                  <c:v>20570</c:v>
                </c:pt>
                <c:pt idx="230">
                  <c:v>20612</c:v>
                </c:pt>
                <c:pt idx="231">
                  <c:v>20647</c:v>
                </c:pt>
                <c:pt idx="232">
                  <c:v>20669</c:v>
                </c:pt>
                <c:pt idx="233">
                  <c:v>20705</c:v>
                </c:pt>
                <c:pt idx="234">
                  <c:v>20753</c:v>
                </c:pt>
                <c:pt idx="235">
                  <c:v>20811</c:v>
                </c:pt>
                <c:pt idx="236">
                  <c:v>20883</c:v>
                </c:pt>
                <c:pt idx="237">
                  <c:v>20918</c:v>
                </c:pt>
                <c:pt idx="238">
                  <c:v>20933</c:v>
                </c:pt>
                <c:pt idx="239">
                  <c:v>20954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[NCSA_graf_2020_06_22.xlsx]Alapadatok!$J$1</c:f>
              <c:strCache>
                <c:ptCount val="1"/>
                <c:pt idx="0">
                  <c:v>Szerződések</c:v>
                </c:pt>
              </c:strCache>
            </c:strRef>
          </c:tx>
          <c:spPr>
            <a:ln w="5715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[NCSA_graf_2020_06_22.xlsx]Alapadatok!$A$248:$A$487</c:f>
              <c:numCache>
                <c:formatCode>yyyy/mm/dd;@</c:formatCode>
                <c:ptCount val="240"/>
                <c:pt idx="0">
                  <c:v>43649</c:v>
                </c:pt>
                <c:pt idx="1">
                  <c:v>43650</c:v>
                </c:pt>
                <c:pt idx="2">
                  <c:v>43651</c:v>
                </c:pt>
                <c:pt idx="3">
                  <c:v>43654</c:v>
                </c:pt>
                <c:pt idx="4">
                  <c:v>43655</c:v>
                </c:pt>
                <c:pt idx="5">
                  <c:v>43656</c:v>
                </c:pt>
                <c:pt idx="6">
                  <c:v>43657</c:v>
                </c:pt>
                <c:pt idx="7">
                  <c:v>43658</c:v>
                </c:pt>
                <c:pt idx="8">
                  <c:v>43661</c:v>
                </c:pt>
                <c:pt idx="9">
                  <c:v>43662</c:v>
                </c:pt>
                <c:pt idx="10">
                  <c:v>43663</c:v>
                </c:pt>
                <c:pt idx="11">
                  <c:v>43664</c:v>
                </c:pt>
                <c:pt idx="12">
                  <c:v>43665</c:v>
                </c:pt>
                <c:pt idx="13">
                  <c:v>43668</c:v>
                </c:pt>
                <c:pt idx="14">
                  <c:v>43669</c:v>
                </c:pt>
                <c:pt idx="15">
                  <c:v>43670</c:v>
                </c:pt>
                <c:pt idx="16">
                  <c:v>43671</c:v>
                </c:pt>
                <c:pt idx="17">
                  <c:v>43672</c:v>
                </c:pt>
                <c:pt idx="18">
                  <c:v>43675</c:v>
                </c:pt>
                <c:pt idx="19">
                  <c:v>43676</c:v>
                </c:pt>
                <c:pt idx="20">
                  <c:v>43677</c:v>
                </c:pt>
                <c:pt idx="21">
                  <c:v>43678</c:v>
                </c:pt>
                <c:pt idx="22">
                  <c:v>43679</c:v>
                </c:pt>
                <c:pt idx="23">
                  <c:v>43682</c:v>
                </c:pt>
                <c:pt idx="24">
                  <c:v>43683</c:v>
                </c:pt>
                <c:pt idx="25">
                  <c:v>43684</c:v>
                </c:pt>
                <c:pt idx="26">
                  <c:v>43685</c:v>
                </c:pt>
                <c:pt idx="27">
                  <c:v>43686</c:v>
                </c:pt>
                <c:pt idx="28">
                  <c:v>43687</c:v>
                </c:pt>
                <c:pt idx="29">
                  <c:v>43689</c:v>
                </c:pt>
                <c:pt idx="30">
                  <c:v>43690</c:v>
                </c:pt>
                <c:pt idx="31">
                  <c:v>43691</c:v>
                </c:pt>
                <c:pt idx="32">
                  <c:v>43692</c:v>
                </c:pt>
                <c:pt idx="33">
                  <c:v>43693</c:v>
                </c:pt>
                <c:pt idx="34">
                  <c:v>43698</c:v>
                </c:pt>
                <c:pt idx="35">
                  <c:v>43699</c:v>
                </c:pt>
                <c:pt idx="36">
                  <c:v>43700</c:v>
                </c:pt>
                <c:pt idx="37">
                  <c:v>43703</c:v>
                </c:pt>
                <c:pt idx="38">
                  <c:v>43704</c:v>
                </c:pt>
                <c:pt idx="39">
                  <c:v>43705</c:v>
                </c:pt>
                <c:pt idx="40">
                  <c:v>43706</c:v>
                </c:pt>
                <c:pt idx="41">
                  <c:v>43707</c:v>
                </c:pt>
                <c:pt idx="42">
                  <c:v>43710</c:v>
                </c:pt>
                <c:pt idx="43">
                  <c:v>43711</c:v>
                </c:pt>
                <c:pt idx="44">
                  <c:v>43712</c:v>
                </c:pt>
                <c:pt idx="45">
                  <c:v>43713</c:v>
                </c:pt>
                <c:pt idx="46">
                  <c:v>43714</c:v>
                </c:pt>
                <c:pt idx="47">
                  <c:v>43717</c:v>
                </c:pt>
                <c:pt idx="48">
                  <c:v>43718</c:v>
                </c:pt>
                <c:pt idx="49">
                  <c:v>43719</c:v>
                </c:pt>
                <c:pt idx="50">
                  <c:v>43720</c:v>
                </c:pt>
                <c:pt idx="51">
                  <c:v>43721</c:v>
                </c:pt>
                <c:pt idx="52">
                  <c:v>43724</c:v>
                </c:pt>
                <c:pt idx="53">
                  <c:v>43725</c:v>
                </c:pt>
                <c:pt idx="54">
                  <c:v>43726</c:v>
                </c:pt>
                <c:pt idx="55">
                  <c:v>43727</c:v>
                </c:pt>
                <c:pt idx="56">
                  <c:v>43728</c:v>
                </c:pt>
                <c:pt idx="57">
                  <c:v>43731</c:v>
                </c:pt>
                <c:pt idx="58">
                  <c:v>43732</c:v>
                </c:pt>
                <c:pt idx="59">
                  <c:v>43733</c:v>
                </c:pt>
                <c:pt idx="60">
                  <c:v>43734</c:v>
                </c:pt>
                <c:pt idx="61">
                  <c:v>43735</c:v>
                </c:pt>
                <c:pt idx="62">
                  <c:v>43738</c:v>
                </c:pt>
                <c:pt idx="63">
                  <c:v>43739</c:v>
                </c:pt>
                <c:pt idx="64" formatCode="m/d/yyyy">
                  <c:v>43740</c:v>
                </c:pt>
                <c:pt idx="65" formatCode="m/d/yyyy">
                  <c:v>43741</c:v>
                </c:pt>
                <c:pt idx="66" formatCode="m/d/yyyy">
                  <c:v>43742</c:v>
                </c:pt>
                <c:pt idx="67" formatCode="m/d/yyyy">
                  <c:v>43745</c:v>
                </c:pt>
                <c:pt idx="68" formatCode="m/d/yyyy">
                  <c:v>43746</c:v>
                </c:pt>
                <c:pt idx="69" formatCode="m/d/yyyy">
                  <c:v>43747</c:v>
                </c:pt>
                <c:pt idx="70" formatCode="m/d/yyyy">
                  <c:v>43748</c:v>
                </c:pt>
                <c:pt idx="71" formatCode="m/d/yyyy">
                  <c:v>43749</c:v>
                </c:pt>
                <c:pt idx="72" formatCode="m/d/yyyy">
                  <c:v>43752</c:v>
                </c:pt>
                <c:pt idx="73" formatCode="m/d/yyyy">
                  <c:v>43753</c:v>
                </c:pt>
                <c:pt idx="74" formatCode="m/d/yyyy">
                  <c:v>43754</c:v>
                </c:pt>
                <c:pt idx="75" formatCode="m/d/yyyy">
                  <c:v>43755</c:v>
                </c:pt>
                <c:pt idx="76" formatCode="m/d/yyyy">
                  <c:v>43756</c:v>
                </c:pt>
                <c:pt idx="77" formatCode="m/d/yyyy">
                  <c:v>43759</c:v>
                </c:pt>
                <c:pt idx="78" formatCode="m/d/yyyy">
                  <c:v>43760</c:v>
                </c:pt>
                <c:pt idx="79" formatCode="m/d/yyyy">
                  <c:v>43762</c:v>
                </c:pt>
                <c:pt idx="80" formatCode="m/d/yyyy">
                  <c:v>43763</c:v>
                </c:pt>
                <c:pt idx="81" formatCode="m/d/yyyy">
                  <c:v>43766</c:v>
                </c:pt>
                <c:pt idx="82" formatCode="m/d/yyyy">
                  <c:v>43767</c:v>
                </c:pt>
                <c:pt idx="83" formatCode="m/d/yyyy">
                  <c:v>43768</c:v>
                </c:pt>
                <c:pt idx="84">
                  <c:v>43769</c:v>
                </c:pt>
                <c:pt idx="85" formatCode="m/d/yyyy">
                  <c:v>43773</c:v>
                </c:pt>
                <c:pt idx="86" formatCode="m/d/yyyy">
                  <c:v>43774</c:v>
                </c:pt>
                <c:pt idx="87" formatCode="m/d/yyyy">
                  <c:v>43775</c:v>
                </c:pt>
                <c:pt idx="88" formatCode="m/d/yyyy">
                  <c:v>43776</c:v>
                </c:pt>
                <c:pt idx="89" formatCode="m/d/yyyy">
                  <c:v>43777</c:v>
                </c:pt>
                <c:pt idx="90" formatCode="m/d/yyyy">
                  <c:v>43780</c:v>
                </c:pt>
                <c:pt idx="91" formatCode="m/d/yyyy">
                  <c:v>43781</c:v>
                </c:pt>
                <c:pt idx="92" formatCode="m/d/yyyy">
                  <c:v>43782</c:v>
                </c:pt>
                <c:pt idx="93" formatCode="m/d/yyyy">
                  <c:v>43783</c:v>
                </c:pt>
                <c:pt idx="94" formatCode="m/d/yyyy">
                  <c:v>43784</c:v>
                </c:pt>
                <c:pt idx="95" formatCode="m/d/yyyy">
                  <c:v>43787</c:v>
                </c:pt>
                <c:pt idx="96" formatCode="m/d/yyyy">
                  <c:v>43788</c:v>
                </c:pt>
                <c:pt idx="97" formatCode="m/d/yyyy">
                  <c:v>43789</c:v>
                </c:pt>
                <c:pt idx="98" formatCode="m/d/yyyy">
                  <c:v>43790</c:v>
                </c:pt>
                <c:pt idx="99" formatCode="m/d/yyyy">
                  <c:v>43791</c:v>
                </c:pt>
                <c:pt idx="100" formatCode="m/d/yyyy">
                  <c:v>43794</c:v>
                </c:pt>
                <c:pt idx="101" formatCode="m/d/yyyy">
                  <c:v>43795</c:v>
                </c:pt>
                <c:pt idx="102" formatCode="m/d/yyyy">
                  <c:v>43796</c:v>
                </c:pt>
                <c:pt idx="103" formatCode="m/d/yyyy">
                  <c:v>43797</c:v>
                </c:pt>
                <c:pt idx="104">
                  <c:v>43798</c:v>
                </c:pt>
                <c:pt idx="105" formatCode="m/d/yyyy">
                  <c:v>43801</c:v>
                </c:pt>
                <c:pt idx="106" formatCode="m/d/yyyy">
                  <c:v>43802</c:v>
                </c:pt>
                <c:pt idx="107" formatCode="m/d/yyyy">
                  <c:v>43803</c:v>
                </c:pt>
                <c:pt idx="108" formatCode="m/d/yyyy">
                  <c:v>43804</c:v>
                </c:pt>
                <c:pt idx="109" formatCode="m/d/yyyy">
                  <c:v>43805</c:v>
                </c:pt>
                <c:pt idx="110" formatCode="m/d/yyyy">
                  <c:v>43806</c:v>
                </c:pt>
                <c:pt idx="111" formatCode="m/d/yyyy">
                  <c:v>43808</c:v>
                </c:pt>
                <c:pt idx="112" formatCode="m/d/yyyy">
                  <c:v>43809</c:v>
                </c:pt>
                <c:pt idx="113" formatCode="m/d/yyyy">
                  <c:v>43810</c:v>
                </c:pt>
                <c:pt idx="114" formatCode="m/d/yyyy">
                  <c:v>43811</c:v>
                </c:pt>
                <c:pt idx="115" formatCode="m/d/yyyy">
                  <c:v>43812</c:v>
                </c:pt>
                <c:pt idx="116" formatCode="m/d/yyyy">
                  <c:v>43813</c:v>
                </c:pt>
                <c:pt idx="117" formatCode="m/d/yyyy">
                  <c:v>43815</c:v>
                </c:pt>
                <c:pt idx="118" formatCode="m/d/yyyy">
                  <c:v>43816</c:v>
                </c:pt>
                <c:pt idx="119" formatCode="m/d/yyyy">
                  <c:v>43817</c:v>
                </c:pt>
                <c:pt idx="120" formatCode="m/d/yyyy">
                  <c:v>43818</c:v>
                </c:pt>
                <c:pt idx="121" formatCode="m/d/yyyy">
                  <c:v>43819</c:v>
                </c:pt>
                <c:pt idx="122" formatCode="m/d/yyyy">
                  <c:v>43830</c:v>
                </c:pt>
                <c:pt idx="123" formatCode="m/d/yyyy">
                  <c:v>43832</c:v>
                </c:pt>
                <c:pt idx="124" formatCode="m/d/yyyy">
                  <c:v>43833</c:v>
                </c:pt>
                <c:pt idx="125" formatCode="m/d/yyyy">
                  <c:v>43836</c:v>
                </c:pt>
                <c:pt idx="126" formatCode="m/d/yyyy">
                  <c:v>43837</c:v>
                </c:pt>
                <c:pt idx="127" formatCode="m/d/yyyy">
                  <c:v>43838</c:v>
                </c:pt>
                <c:pt idx="128" formatCode="m/d/yyyy">
                  <c:v>43839</c:v>
                </c:pt>
                <c:pt idx="129" formatCode="m/d/yyyy">
                  <c:v>43840</c:v>
                </c:pt>
                <c:pt idx="130" formatCode="m/d/yyyy">
                  <c:v>43843</c:v>
                </c:pt>
                <c:pt idx="131" formatCode="m/d/yyyy">
                  <c:v>43844</c:v>
                </c:pt>
                <c:pt idx="132" formatCode="m/d/yyyy">
                  <c:v>43845</c:v>
                </c:pt>
                <c:pt idx="133" formatCode="m/d/yyyy">
                  <c:v>43846</c:v>
                </c:pt>
                <c:pt idx="134" formatCode="m/d/yyyy">
                  <c:v>43847</c:v>
                </c:pt>
                <c:pt idx="135" formatCode="m/d/yyyy">
                  <c:v>43850</c:v>
                </c:pt>
                <c:pt idx="136" formatCode="m/d/yyyy">
                  <c:v>43851</c:v>
                </c:pt>
                <c:pt idx="137" formatCode="m/d/yyyy">
                  <c:v>43852</c:v>
                </c:pt>
                <c:pt idx="138" formatCode="m/d/yyyy">
                  <c:v>43853</c:v>
                </c:pt>
                <c:pt idx="139" formatCode="m/d/yyyy">
                  <c:v>43854</c:v>
                </c:pt>
                <c:pt idx="140" formatCode="m/d/yyyy">
                  <c:v>43857</c:v>
                </c:pt>
                <c:pt idx="141" formatCode="m/d/yyyy">
                  <c:v>43858</c:v>
                </c:pt>
                <c:pt idx="142" formatCode="m/d/yyyy">
                  <c:v>43859</c:v>
                </c:pt>
                <c:pt idx="143" formatCode="m/d/yyyy">
                  <c:v>43860</c:v>
                </c:pt>
                <c:pt idx="144">
                  <c:v>43861</c:v>
                </c:pt>
                <c:pt idx="145" formatCode="m/d/yyyy">
                  <c:v>43864</c:v>
                </c:pt>
                <c:pt idx="146" formatCode="m/d/yyyy">
                  <c:v>43865</c:v>
                </c:pt>
                <c:pt idx="147" formatCode="m/d/yyyy">
                  <c:v>43866</c:v>
                </c:pt>
                <c:pt idx="148" formatCode="m/d/yyyy">
                  <c:v>43867</c:v>
                </c:pt>
                <c:pt idx="149" formatCode="m/d/yyyy">
                  <c:v>43868</c:v>
                </c:pt>
                <c:pt idx="150" formatCode="m/d/yyyy">
                  <c:v>43871</c:v>
                </c:pt>
                <c:pt idx="151" formatCode="m/d/yyyy">
                  <c:v>43872</c:v>
                </c:pt>
                <c:pt idx="152" formatCode="m/d/yyyy">
                  <c:v>43873</c:v>
                </c:pt>
                <c:pt idx="153" formatCode="m/d/yyyy">
                  <c:v>43874</c:v>
                </c:pt>
                <c:pt idx="154" formatCode="m/d/yyyy">
                  <c:v>43875</c:v>
                </c:pt>
                <c:pt idx="155" formatCode="m/d/yyyy">
                  <c:v>43878</c:v>
                </c:pt>
                <c:pt idx="156" formatCode="m/d/yyyy">
                  <c:v>43879</c:v>
                </c:pt>
                <c:pt idx="157" formatCode="m/d/yyyy">
                  <c:v>43880</c:v>
                </c:pt>
                <c:pt idx="158" formatCode="m/d/yyyy">
                  <c:v>43881</c:v>
                </c:pt>
                <c:pt idx="159" formatCode="m/d/yyyy">
                  <c:v>43882</c:v>
                </c:pt>
                <c:pt idx="160" formatCode="m/d/yyyy">
                  <c:v>43885</c:v>
                </c:pt>
                <c:pt idx="161" formatCode="m/d/yyyy">
                  <c:v>43886</c:v>
                </c:pt>
                <c:pt idx="162" formatCode="m/d/yyyy">
                  <c:v>43887</c:v>
                </c:pt>
                <c:pt idx="163" formatCode="m/d/yyyy">
                  <c:v>43888</c:v>
                </c:pt>
                <c:pt idx="164" formatCode="m/d/yyyy">
                  <c:v>43889</c:v>
                </c:pt>
                <c:pt idx="165" formatCode="m/d/yyyy">
                  <c:v>43892</c:v>
                </c:pt>
                <c:pt idx="166" formatCode="m/d/yyyy">
                  <c:v>43893</c:v>
                </c:pt>
                <c:pt idx="167" formatCode="m/d/yyyy">
                  <c:v>43894</c:v>
                </c:pt>
                <c:pt idx="168" formatCode="m/d/yyyy">
                  <c:v>43895</c:v>
                </c:pt>
                <c:pt idx="169" formatCode="m/d/yyyy">
                  <c:v>43896</c:v>
                </c:pt>
                <c:pt idx="170" formatCode="m/d/yyyy">
                  <c:v>43899</c:v>
                </c:pt>
                <c:pt idx="171" formatCode="m/d/yyyy">
                  <c:v>43900</c:v>
                </c:pt>
                <c:pt idx="172" formatCode="m/d/yyyy">
                  <c:v>43901</c:v>
                </c:pt>
                <c:pt idx="173" formatCode="m/d/yyyy">
                  <c:v>43902</c:v>
                </c:pt>
                <c:pt idx="174" formatCode="m/d/yyyy">
                  <c:v>43903</c:v>
                </c:pt>
                <c:pt idx="175" formatCode="m/d/yyyy">
                  <c:v>43907</c:v>
                </c:pt>
                <c:pt idx="176" formatCode="m/d/yyyy">
                  <c:v>43908</c:v>
                </c:pt>
                <c:pt idx="177" formatCode="m/d/yyyy">
                  <c:v>43909</c:v>
                </c:pt>
                <c:pt idx="178" formatCode="m/d/yyyy">
                  <c:v>43910</c:v>
                </c:pt>
                <c:pt idx="179" formatCode="m/d/yyyy">
                  <c:v>43913</c:v>
                </c:pt>
                <c:pt idx="180" formatCode="m/d/yyyy">
                  <c:v>43914</c:v>
                </c:pt>
                <c:pt idx="181" formatCode="m/d/yyyy">
                  <c:v>43915</c:v>
                </c:pt>
                <c:pt idx="182" formatCode="m/d/yyyy">
                  <c:v>43916</c:v>
                </c:pt>
                <c:pt idx="183" formatCode="m/d/yyyy">
                  <c:v>43917</c:v>
                </c:pt>
                <c:pt idx="184" formatCode="m/d/yyyy">
                  <c:v>43920</c:v>
                </c:pt>
                <c:pt idx="185" formatCode="m/d/yyyy">
                  <c:v>43921</c:v>
                </c:pt>
                <c:pt idx="186" formatCode="m/d/yyyy">
                  <c:v>43922</c:v>
                </c:pt>
                <c:pt idx="187" formatCode="m/d/yyyy">
                  <c:v>43923</c:v>
                </c:pt>
                <c:pt idx="188" formatCode="m/d/yyyy">
                  <c:v>43924</c:v>
                </c:pt>
                <c:pt idx="189" formatCode="m/d/yyyy">
                  <c:v>43927</c:v>
                </c:pt>
                <c:pt idx="190" formatCode="m/d/yyyy">
                  <c:v>43928</c:v>
                </c:pt>
                <c:pt idx="191" formatCode="m/d/yyyy">
                  <c:v>43929</c:v>
                </c:pt>
                <c:pt idx="192" formatCode="m/d/yyyy">
                  <c:v>43930</c:v>
                </c:pt>
                <c:pt idx="193" formatCode="m/d/yyyy">
                  <c:v>43935</c:v>
                </c:pt>
                <c:pt idx="194" formatCode="m/d/yyyy">
                  <c:v>43936</c:v>
                </c:pt>
                <c:pt idx="195" formatCode="m/d/yyyy">
                  <c:v>43937</c:v>
                </c:pt>
                <c:pt idx="196" formatCode="m/d/yyyy">
                  <c:v>43938</c:v>
                </c:pt>
                <c:pt idx="197" formatCode="m/d/yyyy">
                  <c:v>43941</c:v>
                </c:pt>
                <c:pt idx="198" formatCode="m/d/yyyy">
                  <c:v>43942</c:v>
                </c:pt>
                <c:pt idx="199" formatCode="m/d/yyyy">
                  <c:v>43943</c:v>
                </c:pt>
                <c:pt idx="200" formatCode="m/d/yyyy">
                  <c:v>43944</c:v>
                </c:pt>
                <c:pt idx="201" formatCode="m/d/yyyy">
                  <c:v>43945</c:v>
                </c:pt>
                <c:pt idx="202" formatCode="m/d/yyyy">
                  <c:v>43948</c:v>
                </c:pt>
                <c:pt idx="203" formatCode="m/d/yyyy">
                  <c:v>43949</c:v>
                </c:pt>
                <c:pt idx="204" formatCode="m/d/yyyy">
                  <c:v>43950</c:v>
                </c:pt>
                <c:pt idx="205" formatCode="m/d/yyyy">
                  <c:v>43951</c:v>
                </c:pt>
                <c:pt idx="206" formatCode="m/d/yyyy">
                  <c:v>43955</c:v>
                </c:pt>
                <c:pt idx="207" formatCode="m/d/yyyy">
                  <c:v>43956</c:v>
                </c:pt>
                <c:pt idx="208" formatCode="m/d/yyyy">
                  <c:v>43957</c:v>
                </c:pt>
                <c:pt idx="209" formatCode="m/d/yyyy">
                  <c:v>43958</c:v>
                </c:pt>
                <c:pt idx="210" formatCode="m/d/yyyy">
                  <c:v>43959</c:v>
                </c:pt>
                <c:pt idx="211" formatCode="m/d/yyyy">
                  <c:v>43962</c:v>
                </c:pt>
                <c:pt idx="212" formatCode="m/d/yyyy">
                  <c:v>43963</c:v>
                </c:pt>
                <c:pt idx="213" formatCode="m/d/yyyy">
                  <c:v>43964</c:v>
                </c:pt>
                <c:pt idx="214" formatCode="m/d/yyyy">
                  <c:v>43965</c:v>
                </c:pt>
                <c:pt idx="215" formatCode="m/d/yyyy">
                  <c:v>43966</c:v>
                </c:pt>
                <c:pt idx="216" formatCode="m/d/yyyy">
                  <c:v>43969</c:v>
                </c:pt>
                <c:pt idx="217" formatCode="m/d/yyyy">
                  <c:v>43970</c:v>
                </c:pt>
                <c:pt idx="218" formatCode="m/d/yyyy">
                  <c:v>43971</c:v>
                </c:pt>
                <c:pt idx="219" formatCode="m/d/yyyy">
                  <c:v>43972</c:v>
                </c:pt>
                <c:pt idx="220" formatCode="m/d/yyyy">
                  <c:v>43973</c:v>
                </c:pt>
                <c:pt idx="221" formatCode="m/d/yyyy">
                  <c:v>43976</c:v>
                </c:pt>
                <c:pt idx="222" formatCode="m/d/yyyy">
                  <c:v>43977</c:v>
                </c:pt>
                <c:pt idx="223" formatCode="m/d/yyyy">
                  <c:v>43978</c:v>
                </c:pt>
                <c:pt idx="224" formatCode="m/d/yyyy">
                  <c:v>43979</c:v>
                </c:pt>
                <c:pt idx="225" formatCode="m/d/yyyy">
                  <c:v>43980</c:v>
                </c:pt>
                <c:pt idx="226" formatCode="m/d/yyyy">
                  <c:v>43984</c:v>
                </c:pt>
                <c:pt idx="227" formatCode="m/d/yyyy">
                  <c:v>43985</c:v>
                </c:pt>
                <c:pt idx="228" formatCode="m/d/yyyy">
                  <c:v>43986</c:v>
                </c:pt>
                <c:pt idx="229" formatCode="m/d/yyyy">
                  <c:v>43987</c:v>
                </c:pt>
                <c:pt idx="230" formatCode="m/d/yyyy">
                  <c:v>43990</c:v>
                </c:pt>
                <c:pt idx="231" formatCode="m/d/yyyy">
                  <c:v>43991</c:v>
                </c:pt>
                <c:pt idx="232" formatCode="m/d/yyyy">
                  <c:v>43992</c:v>
                </c:pt>
                <c:pt idx="233" formatCode="m/d/yyyy">
                  <c:v>43993</c:v>
                </c:pt>
                <c:pt idx="234" formatCode="m/d/yyyy">
                  <c:v>43994</c:v>
                </c:pt>
                <c:pt idx="235" formatCode="m/d/yyyy">
                  <c:v>43997</c:v>
                </c:pt>
                <c:pt idx="236" formatCode="m/d/yyyy">
                  <c:v>43998</c:v>
                </c:pt>
                <c:pt idx="237" formatCode="m/d/yyyy">
                  <c:v>43999</c:v>
                </c:pt>
                <c:pt idx="238" formatCode="m/d/yyyy">
                  <c:v>44000</c:v>
                </c:pt>
                <c:pt idx="239" formatCode="m/d/yyyy">
                  <c:v>44001</c:v>
                </c:pt>
              </c:numCache>
            </c:numRef>
          </c:cat>
          <c:val>
            <c:numRef>
              <c:f>[NCSA_graf_2020_06_22.xlsx]Alapadatok!$J$248:$J$487</c:f>
              <c:numCache>
                <c:formatCode>General</c:formatCode>
                <c:ptCount val="2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9</c:v>
                </c:pt>
                <c:pt idx="21">
                  <c:v>17</c:v>
                </c:pt>
                <c:pt idx="22">
                  <c:v>17</c:v>
                </c:pt>
                <c:pt idx="23">
                  <c:v>21</c:v>
                </c:pt>
                <c:pt idx="24">
                  <c:v>40</c:v>
                </c:pt>
                <c:pt idx="25">
                  <c:v>43</c:v>
                </c:pt>
                <c:pt idx="26">
                  <c:v>57</c:v>
                </c:pt>
                <c:pt idx="27">
                  <c:v>67</c:v>
                </c:pt>
                <c:pt idx="28">
                  <c:v>79</c:v>
                </c:pt>
                <c:pt idx="29">
                  <c:v>92</c:v>
                </c:pt>
                <c:pt idx="30">
                  <c:v>109</c:v>
                </c:pt>
                <c:pt idx="31">
                  <c:v>121</c:v>
                </c:pt>
                <c:pt idx="32">
                  <c:v>137</c:v>
                </c:pt>
                <c:pt idx="33">
                  <c:v>153</c:v>
                </c:pt>
                <c:pt idx="34">
                  <c:v>170</c:v>
                </c:pt>
                <c:pt idx="35">
                  <c:v>191</c:v>
                </c:pt>
                <c:pt idx="36">
                  <c:v>219</c:v>
                </c:pt>
                <c:pt idx="37">
                  <c:v>254</c:v>
                </c:pt>
                <c:pt idx="38">
                  <c:v>264</c:v>
                </c:pt>
                <c:pt idx="39">
                  <c:v>303</c:v>
                </c:pt>
                <c:pt idx="40">
                  <c:v>351</c:v>
                </c:pt>
                <c:pt idx="41">
                  <c:v>373</c:v>
                </c:pt>
                <c:pt idx="42">
                  <c:v>428</c:v>
                </c:pt>
                <c:pt idx="43">
                  <c:v>476</c:v>
                </c:pt>
                <c:pt idx="44">
                  <c:v>531</c:v>
                </c:pt>
                <c:pt idx="45">
                  <c:v>596</c:v>
                </c:pt>
                <c:pt idx="46">
                  <c:v>649</c:v>
                </c:pt>
                <c:pt idx="47">
                  <c:v>698</c:v>
                </c:pt>
                <c:pt idx="48">
                  <c:v>734</c:v>
                </c:pt>
                <c:pt idx="49">
                  <c:v>784</c:v>
                </c:pt>
                <c:pt idx="50">
                  <c:v>831</c:v>
                </c:pt>
                <c:pt idx="51">
                  <c:v>869</c:v>
                </c:pt>
                <c:pt idx="52">
                  <c:v>908</c:v>
                </c:pt>
                <c:pt idx="53">
                  <c:v>920</c:v>
                </c:pt>
                <c:pt idx="54">
                  <c:v>951</c:v>
                </c:pt>
                <c:pt idx="55">
                  <c:v>1000</c:v>
                </c:pt>
                <c:pt idx="56">
                  <c:v>1025</c:v>
                </c:pt>
                <c:pt idx="57">
                  <c:v>1056</c:v>
                </c:pt>
                <c:pt idx="58">
                  <c:v>1097</c:v>
                </c:pt>
                <c:pt idx="59">
                  <c:v>1151</c:v>
                </c:pt>
                <c:pt idx="60">
                  <c:v>1193</c:v>
                </c:pt>
                <c:pt idx="61">
                  <c:v>1239</c:v>
                </c:pt>
                <c:pt idx="62">
                  <c:v>1291</c:v>
                </c:pt>
                <c:pt idx="63">
                  <c:v>1356</c:v>
                </c:pt>
                <c:pt idx="64">
                  <c:v>1424</c:v>
                </c:pt>
                <c:pt idx="65">
                  <c:v>1488</c:v>
                </c:pt>
                <c:pt idx="66">
                  <c:v>1538</c:v>
                </c:pt>
                <c:pt idx="67">
                  <c:v>1568</c:v>
                </c:pt>
                <c:pt idx="68">
                  <c:v>1624</c:v>
                </c:pt>
                <c:pt idx="69">
                  <c:v>1688</c:v>
                </c:pt>
                <c:pt idx="70">
                  <c:v>1739</c:v>
                </c:pt>
                <c:pt idx="71">
                  <c:v>1795</c:v>
                </c:pt>
                <c:pt idx="72">
                  <c:v>1850</c:v>
                </c:pt>
                <c:pt idx="73">
                  <c:v>1910</c:v>
                </c:pt>
                <c:pt idx="74">
                  <c:v>1940</c:v>
                </c:pt>
                <c:pt idx="75">
                  <c:v>1990</c:v>
                </c:pt>
                <c:pt idx="76">
                  <c:v>2033</c:v>
                </c:pt>
                <c:pt idx="77">
                  <c:v>2096</c:v>
                </c:pt>
                <c:pt idx="78">
                  <c:v>2140</c:v>
                </c:pt>
                <c:pt idx="79">
                  <c:v>2192</c:v>
                </c:pt>
                <c:pt idx="80">
                  <c:v>2228</c:v>
                </c:pt>
                <c:pt idx="81">
                  <c:v>2282</c:v>
                </c:pt>
                <c:pt idx="82">
                  <c:v>2319</c:v>
                </c:pt>
                <c:pt idx="83">
                  <c:v>2382</c:v>
                </c:pt>
                <c:pt idx="84">
                  <c:v>2442</c:v>
                </c:pt>
                <c:pt idx="85">
                  <c:v>2494</c:v>
                </c:pt>
                <c:pt idx="86">
                  <c:v>2539</c:v>
                </c:pt>
                <c:pt idx="87">
                  <c:v>2624</c:v>
                </c:pt>
                <c:pt idx="88">
                  <c:v>2673</c:v>
                </c:pt>
                <c:pt idx="89">
                  <c:v>2753</c:v>
                </c:pt>
                <c:pt idx="90">
                  <c:v>2826</c:v>
                </c:pt>
                <c:pt idx="91">
                  <c:v>2891</c:v>
                </c:pt>
                <c:pt idx="92">
                  <c:v>2987</c:v>
                </c:pt>
                <c:pt idx="93">
                  <c:v>3047</c:v>
                </c:pt>
                <c:pt idx="94">
                  <c:v>3116</c:v>
                </c:pt>
                <c:pt idx="95">
                  <c:v>3186</c:v>
                </c:pt>
                <c:pt idx="96">
                  <c:v>3284</c:v>
                </c:pt>
                <c:pt idx="97">
                  <c:v>3408</c:v>
                </c:pt>
                <c:pt idx="98">
                  <c:v>3471</c:v>
                </c:pt>
                <c:pt idx="99">
                  <c:v>3568</c:v>
                </c:pt>
                <c:pt idx="100">
                  <c:v>3647</c:v>
                </c:pt>
                <c:pt idx="101">
                  <c:v>3767</c:v>
                </c:pt>
                <c:pt idx="102">
                  <c:v>3844</c:v>
                </c:pt>
                <c:pt idx="103">
                  <c:v>3936</c:v>
                </c:pt>
                <c:pt idx="104">
                  <c:v>4028</c:v>
                </c:pt>
                <c:pt idx="105">
                  <c:v>4119</c:v>
                </c:pt>
                <c:pt idx="106">
                  <c:v>4229</c:v>
                </c:pt>
                <c:pt idx="107">
                  <c:v>4425</c:v>
                </c:pt>
                <c:pt idx="108">
                  <c:v>4507</c:v>
                </c:pt>
                <c:pt idx="109">
                  <c:v>4609</c:v>
                </c:pt>
                <c:pt idx="110">
                  <c:v>4704</c:v>
                </c:pt>
                <c:pt idx="111">
                  <c:v>4785</c:v>
                </c:pt>
                <c:pt idx="112">
                  <c:v>4884</c:v>
                </c:pt>
                <c:pt idx="113">
                  <c:v>4956</c:v>
                </c:pt>
                <c:pt idx="114">
                  <c:v>5074</c:v>
                </c:pt>
                <c:pt idx="115">
                  <c:v>5176</c:v>
                </c:pt>
                <c:pt idx="116">
                  <c:v>5296</c:v>
                </c:pt>
                <c:pt idx="117">
                  <c:v>5414</c:v>
                </c:pt>
                <c:pt idx="118">
                  <c:v>5529</c:v>
                </c:pt>
                <c:pt idx="119">
                  <c:v>5647</c:v>
                </c:pt>
                <c:pt idx="120">
                  <c:v>5750</c:v>
                </c:pt>
                <c:pt idx="121">
                  <c:v>5852</c:v>
                </c:pt>
                <c:pt idx="122">
                  <c:v>6104</c:v>
                </c:pt>
                <c:pt idx="123">
                  <c:v>6377</c:v>
                </c:pt>
                <c:pt idx="124">
                  <c:v>6460</c:v>
                </c:pt>
                <c:pt idx="125">
                  <c:v>6573</c:v>
                </c:pt>
                <c:pt idx="126">
                  <c:v>6641</c:v>
                </c:pt>
                <c:pt idx="127">
                  <c:v>6715</c:v>
                </c:pt>
                <c:pt idx="128">
                  <c:v>6782</c:v>
                </c:pt>
                <c:pt idx="129">
                  <c:v>6852</c:v>
                </c:pt>
                <c:pt idx="130">
                  <c:v>6916</c:v>
                </c:pt>
                <c:pt idx="131">
                  <c:v>7002</c:v>
                </c:pt>
                <c:pt idx="132">
                  <c:v>7092</c:v>
                </c:pt>
                <c:pt idx="133">
                  <c:v>7200</c:v>
                </c:pt>
                <c:pt idx="134">
                  <c:v>7278</c:v>
                </c:pt>
                <c:pt idx="135">
                  <c:v>7351</c:v>
                </c:pt>
                <c:pt idx="136">
                  <c:v>7432</c:v>
                </c:pt>
                <c:pt idx="137">
                  <c:v>7560</c:v>
                </c:pt>
                <c:pt idx="138">
                  <c:v>7644</c:v>
                </c:pt>
                <c:pt idx="139">
                  <c:v>7737</c:v>
                </c:pt>
                <c:pt idx="140">
                  <c:v>7813</c:v>
                </c:pt>
                <c:pt idx="141">
                  <c:v>7922</c:v>
                </c:pt>
                <c:pt idx="142">
                  <c:v>7989</c:v>
                </c:pt>
                <c:pt idx="143">
                  <c:v>8107</c:v>
                </c:pt>
                <c:pt idx="144">
                  <c:v>8207</c:v>
                </c:pt>
                <c:pt idx="145">
                  <c:v>8314</c:v>
                </c:pt>
                <c:pt idx="146">
                  <c:v>8429</c:v>
                </c:pt>
                <c:pt idx="147">
                  <c:v>8491</c:v>
                </c:pt>
                <c:pt idx="148">
                  <c:v>8575</c:v>
                </c:pt>
                <c:pt idx="149">
                  <c:v>8640</c:v>
                </c:pt>
                <c:pt idx="150">
                  <c:v>8743</c:v>
                </c:pt>
                <c:pt idx="151">
                  <c:v>8823</c:v>
                </c:pt>
                <c:pt idx="152">
                  <c:v>8913</c:v>
                </c:pt>
                <c:pt idx="153">
                  <c:v>8971</c:v>
                </c:pt>
                <c:pt idx="154">
                  <c:v>9051</c:v>
                </c:pt>
                <c:pt idx="155">
                  <c:v>9143</c:v>
                </c:pt>
                <c:pt idx="156">
                  <c:v>9223</c:v>
                </c:pt>
                <c:pt idx="157">
                  <c:v>9289</c:v>
                </c:pt>
                <c:pt idx="158">
                  <c:v>9381</c:v>
                </c:pt>
                <c:pt idx="159">
                  <c:v>9447</c:v>
                </c:pt>
                <c:pt idx="160">
                  <c:v>9511</c:v>
                </c:pt>
                <c:pt idx="161">
                  <c:v>9584</c:v>
                </c:pt>
                <c:pt idx="162">
                  <c:v>9681</c:v>
                </c:pt>
                <c:pt idx="163">
                  <c:v>9750</c:v>
                </c:pt>
                <c:pt idx="164">
                  <c:v>9819</c:v>
                </c:pt>
                <c:pt idx="165">
                  <c:v>9892</c:v>
                </c:pt>
                <c:pt idx="166">
                  <c:v>9987</c:v>
                </c:pt>
                <c:pt idx="167">
                  <c:v>10079</c:v>
                </c:pt>
                <c:pt idx="168">
                  <c:v>10177</c:v>
                </c:pt>
                <c:pt idx="169">
                  <c:v>10276</c:v>
                </c:pt>
                <c:pt idx="170">
                  <c:v>10359</c:v>
                </c:pt>
                <c:pt idx="171">
                  <c:v>10449</c:v>
                </c:pt>
                <c:pt idx="172">
                  <c:v>10533</c:v>
                </c:pt>
                <c:pt idx="173">
                  <c:v>10623</c:v>
                </c:pt>
                <c:pt idx="174">
                  <c:v>10683</c:v>
                </c:pt>
                <c:pt idx="175">
                  <c:v>10823</c:v>
                </c:pt>
                <c:pt idx="176">
                  <c:v>10906</c:v>
                </c:pt>
                <c:pt idx="177">
                  <c:v>10984</c:v>
                </c:pt>
                <c:pt idx="178">
                  <c:v>11031</c:v>
                </c:pt>
                <c:pt idx="179">
                  <c:v>11112</c:v>
                </c:pt>
                <c:pt idx="180">
                  <c:v>11169</c:v>
                </c:pt>
                <c:pt idx="181">
                  <c:v>11263</c:v>
                </c:pt>
                <c:pt idx="182">
                  <c:v>11336</c:v>
                </c:pt>
                <c:pt idx="183">
                  <c:v>11386</c:v>
                </c:pt>
                <c:pt idx="184">
                  <c:v>11444</c:v>
                </c:pt>
                <c:pt idx="185">
                  <c:v>11529</c:v>
                </c:pt>
                <c:pt idx="186">
                  <c:v>11590</c:v>
                </c:pt>
                <c:pt idx="187">
                  <c:v>11629</c:v>
                </c:pt>
                <c:pt idx="188">
                  <c:v>11723</c:v>
                </c:pt>
                <c:pt idx="189">
                  <c:v>11773</c:v>
                </c:pt>
                <c:pt idx="190">
                  <c:v>11822</c:v>
                </c:pt>
                <c:pt idx="191">
                  <c:v>11875</c:v>
                </c:pt>
                <c:pt idx="192">
                  <c:v>11921</c:v>
                </c:pt>
                <c:pt idx="193">
                  <c:v>11967</c:v>
                </c:pt>
                <c:pt idx="194">
                  <c:v>12020</c:v>
                </c:pt>
                <c:pt idx="195">
                  <c:v>12097</c:v>
                </c:pt>
                <c:pt idx="196">
                  <c:v>12128</c:v>
                </c:pt>
                <c:pt idx="197">
                  <c:v>12163</c:v>
                </c:pt>
                <c:pt idx="198">
                  <c:v>12225</c:v>
                </c:pt>
                <c:pt idx="199">
                  <c:v>12287</c:v>
                </c:pt>
                <c:pt idx="200">
                  <c:v>12321</c:v>
                </c:pt>
                <c:pt idx="201">
                  <c:v>12376</c:v>
                </c:pt>
                <c:pt idx="202">
                  <c:v>12434</c:v>
                </c:pt>
                <c:pt idx="203">
                  <c:v>12477</c:v>
                </c:pt>
                <c:pt idx="204">
                  <c:v>12519</c:v>
                </c:pt>
                <c:pt idx="205">
                  <c:v>12537</c:v>
                </c:pt>
                <c:pt idx="206">
                  <c:v>12587</c:v>
                </c:pt>
                <c:pt idx="207">
                  <c:v>12630</c:v>
                </c:pt>
                <c:pt idx="208">
                  <c:v>12709</c:v>
                </c:pt>
                <c:pt idx="209">
                  <c:v>12748</c:v>
                </c:pt>
                <c:pt idx="210">
                  <c:v>12819</c:v>
                </c:pt>
                <c:pt idx="211">
                  <c:v>12861</c:v>
                </c:pt>
                <c:pt idx="212">
                  <c:v>12902</c:v>
                </c:pt>
                <c:pt idx="213">
                  <c:v>12956</c:v>
                </c:pt>
                <c:pt idx="214">
                  <c:v>12980</c:v>
                </c:pt>
                <c:pt idx="215">
                  <c:v>13017</c:v>
                </c:pt>
                <c:pt idx="216">
                  <c:v>13056</c:v>
                </c:pt>
                <c:pt idx="217">
                  <c:v>13099</c:v>
                </c:pt>
                <c:pt idx="218">
                  <c:v>13134</c:v>
                </c:pt>
                <c:pt idx="219">
                  <c:v>13165</c:v>
                </c:pt>
                <c:pt idx="220">
                  <c:v>13194</c:v>
                </c:pt>
                <c:pt idx="221">
                  <c:v>13216</c:v>
                </c:pt>
                <c:pt idx="222">
                  <c:v>13250</c:v>
                </c:pt>
                <c:pt idx="223">
                  <c:v>13292</c:v>
                </c:pt>
                <c:pt idx="224">
                  <c:v>13329</c:v>
                </c:pt>
                <c:pt idx="225">
                  <c:v>13363</c:v>
                </c:pt>
                <c:pt idx="226">
                  <c:v>13396</c:v>
                </c:pt>
                <c:pt idx="227">
                  <c:v>13422</c:v>
                </c:pt>
                <c:pt idx="228">
                  <c:v>13463</c:v>
                </c:pt>
                <c:pt idx="229">
                  <c:v>13482</c:v>
                </c:pt>
                <c:pt idx="230">
                  <c:v>13509</c:v>
                </c:pt>
                <c:pt idx="231">
                  <c:v>13555</c:v>
                </c:pt>
                <c:pt idx="232">
                  <c:v>13594</c:v>
                </c:pt>
                <c:pt idx="233">
                  <c:v>13621</c:v>
                </c:pt>
                <c:pt idx="234">
                  <c:v>13650</c:v>
                </c:pt>
                <c:pt idx="235">
                  <c:v>13693</c:v>
                </c:pt>
                <c:pt idx="236">
                  <c:v>13724</c:v>
                </c:pt>
                <c:pt idx="237">
                  <c:v>13755</c:v>
                </c:pt>
                <c:pt idx="238">
                  <c:v>13793</c:v>
                </c:pt>
                <c:pt idx="239">
                  <c:v>13825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[NCSA_graf_2020_06_22.xlsx]Alapadatok!$K$247</c:f>
              <c:strCache>
                <c:ptCount val="1"/>
                <c:pt idx="0">
                  <c:v>Folyósított támogatások száma</c:v>
                </c:pt>
              </c:strCache>
            </c:strRef>
          </c:tx>
          <c:spPr>
            <a:ln w="5715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[NCSA_graf_2020_06_22.xlsx]Alapadatok!$A$248:$A$487</c:f>
              <c:numCache>
                <c:formatCode>yyyy/mm/dd;@</c:formatCode>
                <c:ptCount val="240"/>
                <c:pt idx="0">
                  <c:v>43649</c:v>
                </c:pt>
                <c:pt idx="1">
                  <c:v>43650</c:v>
                </c:pt>
                <c:pt idx="2">
                  <c:v>43651</c:v>
                </c:pt>
                <c:pt idx="3">
                  <c:v>43654</c:v>
                </c:pt>
                <c:pt idx="4">
                  <c:v>43655</c:v>
                </c:pt>
                <c:pt idx="5">
                  <c:v>43656</c:v>
                </c:pt>
                <c:pt idx="6">
                  <c:v>43657</c:v>
                </c:pt>
                <c:pt idx="7">
                  <c:v>43658</c:v>
                </c:pt>
                <c:pt idx="8">
                  <c:v>43661</c:v>
                </c:pt>
                <c:pt idx="9">
                  <c:v>43662</c:v>
                </c:pt>
                <c:pt idx="10">
                  <c:v>43663</c:v>
                </c:pt>
                <c:pt idx="11">
                  <c:v>43664</c:v>
                </c:pt>
                <c:pt idx="12">
                  <c:v>43665</c:v>
                </c:pt>
                <c:pt idx="13">
                  <c:v>43668</c:v>
                </c:pt>
                <c:pt idx="14">
                  <c:v>43669</c:v>
                </c:pt>
                <c:pt idx="15">
                  <c:v>43670</c:v>
                </c:pt>
                <c:pt idx="16">
                  <c:v>43671</c:v>
                </c:pt>
                <c:pt idx="17">
                  <c:v>43672</c:v>
                </c:pt>
                <c:pt idx="18">
                  <c:v>43675</c:v>
                </c:pt>
                <c:pt idx="19">
                  <c:v>43676</c:v>
                </c:pt>
                <c:pt idx="20">
                  <c:v>43677</c:v>
                </c:pt>
                <c:pt idx="21">
                  <c:v>43678</c:v>
                </c:pt>
                <c:pt idx="22">
                  <c:v>43679</c:v>
                </c:pt>
                <c:pt idx="23">
                  <c:v>43682</c:v>
                </c:pt>
                <c:pt idx="24">
                  <c:v>43683</c:v>
                </c:pt>
                <c:pt idx="25">
                  <c:v>43684</c:v>
                </c:pt>
                <c:pt idx="26">
                  <c:v>43685</c:v>
                </c:pt>
                <c:pt idx="27">
                  <c:v>43686</c:v>
                </c:pt>
                <c:pt idx="28">
                  <c:v>43687</c:v>
                </c:pt>
                <c:pt idx="29">
                  <c:v>43689</c:v>
                </c:pt>
                <c:pt idx="30">
                  <c:v>43690</c:v>
                </c:pt>
                <c:pt idx="31">
                  <c:v>43691</c:v>
                </c:pt>
                <c:pt idx="32">
                  <c:v>43692</c:v>
                </c:pt>
                <c:pt idx="33">
                  <c:v>43693</c:v>
                </c:pt>
                <c:pt idx="34">
                  <c:v>43698</c:v>
                </c:pt>
                <c:pt idx="35">
                  <c:v>43699</c:v>
                </c:pt>
                <c:pt idx="36">
                  <c:v>43700</c:v>
                </c:pt>
                <c:pt idx="37">
                  <c:v>43703</c:v>
                </c:pt>
                <c:pt idx="38">
                  <c:v>43704</c:v>
                </c:pt>
                <c:pt idx="39">
                  <c:v>43705</c:v>
                </c:pt>
                <c:pt idx="40">
                  <c:v>43706</c:v>
                </c:pt>
                <c:pt idx="41">
                  <c:v>43707</c:v>
                </c:pt>
                <c:pt idx="42">
                  <c:v>43710</c:v>
                </c:pt>
                <c:pt idx="43">
                  <c:v>43711</c:v>
                </c:pt>
                <c:pt idx="44">
                  <c:v>43712</c:v>
                </c:pt>
                <c:pt idx="45">
                  <c:v>43713</c:v>
                </c:pt>
                <c:pt idx="46">
                  <c:v>43714</c:v>
                </c:pt>
                <c:pt idx="47">
                  <c:v>43717</c:v>
                </c:pt>
                <c:pt idx="48">
                  <c:v>43718</c:v>
                </c:pt>
                <c:pt idx="49">
                  <c:v>43719</c:v>
                </c:pt>
                <c:pt idx="50">
                  <c:v>43720</c:v>
                </c:pt>
                <c:pt idx="51">
                  <c:v>43721</c:v>
                </c:pt>
                <c:pt idx="52">
                  <c:v>43724</c:v>
                </c:pt>
                <c:pt idx="53">
                  <c:v>43725</c:v>
                </c:pt>
                <c:pt idx="54">
                  <c:v>43726</c:v>
                </c:pt>
                <c:pt idx="55">
                  <c:v>43727</c:v>
                </c:pt>
                <c:pt idx="56">
                  <c:v>43728</c:v>
                </c:pt>
                <c:pt idx="57">
                  <c:v>43731</c:v>
                </c:pt>
                <c:pt idx="58">
                  <c:v>43732</c:v>
                </c:pt>
                <c:pt idx="59">
                  <c:v>43733</c:v>
                </c:pt>
                <c:pt idx="60">
                  <c:v>43734</c:v>
                </c:pt>
                <c:pt idx="61">
                  <c:v>43735</c:v>
                </c:pt>
                <c:pt idx="62">
                  <c:v>43738</c:v>
                </c:pt>
                <c:pt idx="63">
                  <c:v>43739</c:v>
                </c:pt>
                <c:pt idx="64" formatCode="m/d/yyyy">
                  <c:v>43740</c:v>
                </c:pt>
                <c:pt idx="65" formatCode="m/d/yyyy">
                  <c:v>43741</c:v>
                </c:pt>
                <c:pt idx="66" formatCode="m/d/yyyy">
                  <c:v>43742</c:v>
                </c:pt>
                <c:pt idx="67" formatCode="m/d/yyyy">
                  <c:v>43745</c:v>
                </c:pt>
                <c:pt idx="68" formatCode="m/d/yyyy">
                  <c:v>43746</c:v>
                </c:pt>
                <c:pt idx="69" formatCode="m/d/yyyy">
                  <c:v>43747</c:v>
                </c:pt>
                <c:pt idx="70" formatCode="m/d/yyyy">
                  <c:v>43748</c:v>
                </c:pt>
                <c:pt idx="71" formatCode="m/d/yyyy">
                  <c:v>43749</c:v>
                </c:pt>
                <c:pt idx="72" formatCode="m/d/yyyy">
                  <c:v>43752</c:v>
                </c:pt>
                <c:pt idx="73" formatCode="m/d/yyyy">
                  <c:v>43753</c:v>
                </c:pt>
                <c:pt idx="74" formatCode="m/d/yyyy">
                  <c:v>43754</c:v>
                </c:pt>
                <c:pt idx="75" formatCode="m/d/yyyy">
                  <c:v>43755</c:v>
                </c:pt>
                <c:pt idx="76" formatCode="m/d/yyyy">
                  <c:v>43756</c:v>
                </c:pt>
                <c:pt idx="77" formatCode="m/d/yyyy">
                  <c:v>43759</c:v>
                </c:pt>
                <c:pt idx="78" formatCode="m/d/yyyy">
                  <c:v>43760</c:v>
                </c:pt>
                <c:pt idx="79" formatCode="m/d/yyyy">
                  <c:v>43762</c:v>
                </c:pt>
                <c:pt idx="80" formatCode="m/d/yyyy">
                  <c:v>43763</c:v>
                </c:pt>
                <c:pt idx="81" formatCode="m/d/yyyy">
                  <c:v>43766</c:v>
                </c:pt>
                <c:pt idx="82" formatCode="m/d/yyyy">
                  <c:v>43767</c:v>
                </c:pt>
                <c:pt idx="83" formatCode="m/d/yyyy">
                  <c:v>43768</c:v>
                </c:pt>
                <c:pt idx="84">
                  <c:v>43769</c:v>
                </c:pt>
                <c:pt idx="85" formatCode="m/d/yyyy">
                  <c:v>43773</c:v>
                </c:pt>
                <c:pt idx="86" formatCode="m/d/yyyy">
                  <c:v>43774</c:v>
                </c:pt>
                <c:pt idx="87" formatCode="m/d/yyyy">
                  <c:v>43775</c:v>
                </c:pt>
                <c:pt idx="88" formatCode="m/d/yyyy">
                  <c:v>43776</c:v>
                </c:pt>
                <c:pt idx="89" formatCode="m/d/yyyy">
                  <c:v>43777</c:v>
                </c:pt>
                <c:pt idx="90" formatCode="m/d/yyyy">
                  <c:v>43780</c:v>
                </c:pt>
                <c:pt idx="91" formatCode="m/d/yyyy">
                  <c:v>43781</c:v>
                </c:pt>
                <c:pt idx="92" formatCode="m/d/yyyy">
                  <c:v>43782</c:v>
                </c:pt>
                <c:pt idx="93" formatCode="m/d/yyyy">
                  <c:v>43783</c:v>
                </c:pt>
                <c:pt idx="94" formatCode="m/d/yyyy">
                  <c:v>43784</c:v>
                </c:pt>
                <c:pt idx="95" formatCode="m/d/yyyy">
                  <c:v>43787</c:v>
                </c:pt>
                <c:pt idx="96" formatCode="m/d/yyyy">
                  <c:v>43788</c:v>
                </c:pt>
                <c:pt idx="97" formatCode="m/d/yyyy">
                  <c:v>43789</c:v>
                </c:pt>
                <c:pt idx="98" formatCode="m/d/yyyy">
                  <c:v>43790</c:v>
                </c:pt>
                <c:pt idx="99" formatCode="m/d/yyyy">
                  <c:v>43791</c:v>
                </c:pt>
                <c:pt idx="100" formatCode="m/d/yyyy">
                  <c:v>43794</c:v>
                </c:pt>
                <c:pt idx="101" formatCode="m/d/yyyy">
                  <c:v>43795</c:v>
                </c:pt>
                <c:pt idx="102" formatCode="m/d/yyyy">
                  <c:v>43796</c:v>
                </c:pt>
                <c:pt idx="103" formatCode="m/d/yyyy">
                  <c:v>43797</c:v>
                </c:pt>
                <c:pt idx="104">
                  <c:v>43798</c:v>
                </c:pt>
                <c:pt idx="105" formatCode="m/d/yyyy">
                  <c:v>43801</c:v>
                </c:pt>
                <c:pt idx="106" formatCode="m/d/yyyy">
                  <c:v>43802</c:v>
                </c:pt>
                <c:pt idx="107" formatCode="m/d/yyyy">
                  <c:v>43803</c:v>
                </c:pt>
                <c:pt idx="108" formatCode="m/d/yyyy">
                  <c:v>43804</c:v>
                </c:pt>
                <c:pt idx="109" formatCode="m/d/yyyy">
                  <c:v>43805</c:v>
                </c:pt>
                <c:pt idx="110" formatCode="m/d/yyyy">
                  <c:v>43806</c:v>
                </c:pt>
                <c:pt idx="111" formatCode="m/d/yyyy">
                  <c:v>43808</c:v>
                </c:pt>
                <c:pt idx="112" formatCode="m/d/yyyy">
                  <c:v>43809</c:v>
                </c:pt>
                <c:pt idx="113" formatCode="m/d/yyyy">
                  <c:v>43810</c:v>
                </c:pt>
                <c:pt idx="114" formatCode="m/d/yyyy">
                  <c:v>43811</c:v>
                </c:pt>
                <c:pt idx="115" formatCode="m/d/yyyy">
                  <c:v>43812</c:v>
                </c:pt>
                <c:pt idx="116" formatCode="m/d/yyyy">
                  <c:v>43813</c:v>
                </c:pt>
                <c:pt idx="117" formatCode="m/d/yyyy">
                  <c:v>43815</c:v>
                </c:pt>
                <c:pt idx="118" formatCode="m/d/yyyy">
                  <c:v>43816</c:v>
                </c:pt>
                <c:pt idx="119" formatCode="m/d/yyyy">
                  <c:v>43817</c:v>
                </c:pt>
                <c:pt idx="120" formatCode="m/d/yyyy">
                  <c:v>43818</c:v>
                </c:pt>
                <c:pt idx="121" formatCode="m/d/yyyy">
                  <c:v>43819</c:v>
                </c:pt>
                <c:pt idx="122" formatCode="m/d/yyyy">
                  <c:v>43830</c:v>
                </c:pt>
                <c:pt idx="123" formatCode="m/d/yyyy">
                  <c:v>43832</c:v>
                </c:pt>
                <c:pt idx="124" formatCode="m/d/yyyy">
                  <c:v>43833</c:v>
                </c:pt>
                <c:pt idx="125" formatCode="m/d/yyyy">
                  <c:v>43836</c:v>
                </c:pt>
                <c:pt idx="126" formatCode="m/d/yyyy">
                  <c:v>43837</c:v>
                </c:pt>
                <c:pt idx="127" formatCode="m/d/yyyy">
                  <c:v>43838</c:v>
                </c:pt>
                <c:pt idx="128" formatCode="m/d/yyyy">
                  <c:v>43839</c:v>
                </c:pt>
                <c:pt idx="129" formatCode="m/d/yyyy">
                  <c:v>43840</c:v>
                </c:pt>
                <c:pt idx="130" formatCode="m/d/yyyy">
                  <c:v>43843</c:v>
                </c:pt>
                <c:pt idx="131" formatCode="m/d/yyyy">
                  <c:v>43844</c:v>
                </c:pt>
                <c:pt idx="132" formatCode="m/d/yyyy">
                  <c:v>43845</c:v>
                </c:pt>
                <c:pt idx="133" formatCode="m/d/yyyy">
                  <c:v>43846</c:v>
                </c:pt>
                <c:pt idx="134" formatCode="m/d/yyyy">
                  <c:v>43847</c:v>
                </c:pt>
                <c:pt idx="135" formatCode="m/d/yyyy">
                  <c:v>43850</c:v>
                </c:pt>
                <c:pt idx="136" formatCode="m/d/yyyy">
                  <c:v>43851</c:v>
                </c:pt>
                <c:pt idx="137" formatCode="m/d/yyyy">
                  <c:v>43852</c:v>
                </c:pt>
                <c:pt idx="138" formatCode="m/d/yyyy">
                  <c:v>43853</c:v>
                </c:pt>
                <c:pt idx="139" formatCode="m/d/yyyy">
                  <c:v>43854</c:v>
                </c:pt>
                <c:pt idx="140" formatCode="m/d/yyyy">
                  <c:v>43857</c:v>
                </c:pt>
                <c:pt idx="141" formatCode="m/d/yyyy">
                  <c:v>43858</c:v>
                </c:pt>
                <c:pt idx="142" formatCode="m/d/yyyy">
                  <c:v>43859</c:v>
                </c:pt>
                <c:pt idx="143" formatCode="m/d/yyyy">
                  <c:v>43860</c:v>
                </c:pt>
                <c:pt idx="144">
                  <c:v>43861</c:v>
                </c:pt>
                <c:pt idx="145" formatCode="m/d/yyyy">
                  <c:v>43864</c:v>
                </c:pt>
                <c:pt idx="146" formatCode="m/d/yyyy">
                  <c:v>43865</c:v>
                </c:pt>
                <c:pt idx="147" formatCode="m/d/yyyy">
                  <c:v>43866</c:v>
                </c:pt>
                <c:pt idx="148" formatCode="m/d/yyyy">
                  <c:v>43867</c:v>
                </c:pt>
                <c:pt idx="149" formatCode="m/d/yyyy">
                  <c:v>43868</c:v>
                </c:pt>
                <c:pt idx="150" formatCode="m/d/yyyy">
                  <c:v>43871</c:v>
                </c:pt>
                <c:pt idx="151" formatCode="m/d/yyyy">
                  <c:v>43872</c:v>
                </c:pt>
                <c:pt idx="152" formatCode="m/d/yyyy">
                  <c:v>43873</c:v>
                </c:pt>
                <c:pt idx="153" formatCode="m/d/yyyy">
                  <c:v>43874</c:v>
                </c:pt>
                <c:pt idx="154" formatCode="m/d/yyyy">
                  <c:v>43875</c:v>
                </c:pt>
                <c:pt idx="155" formatCode="m/d/yyyy">
                  <c:v>43878</c:v>
                </c:pt>
                <c:pt idx="156" formatCode="m/d/yyyy">
                  <c:v>43879</c:v>
                </c:pt>
                <c:pt idx="157" formatCode="m/d/yyyy">
                  <c:v>43880</c:v>
                </c:pt>
                <c:pt idx="158" formatCode="m/d/yyyy">
                  <c:v>43881</c:v>
                </c:pt>
                <c:pt idx="159" formatCode="m/d/yyyy">
                  <c:v>43882</c:v>
                </c:pt>
                <c:pt idx="160" formatCode="m/d/yyyy">
                  <c:v>43885</c:v>
                </c:pt>
                <c:pt idx="161" formatCode="m/d/yyyy">
                  <c:v>43886</c:v>
                </c:pt>
                <c:pt idx="162" formatCode="m/d/yyyy">
                  <c:v>43887</c:v>
                </c:pt>
                <c:pt idx="163" formatCode="m/d/yyyy">
                  <c:v>43888</c:v>
                </c:pt>
                <c:pt idx="164" formatCode="m/d/yyyy">
                  <c:v>43889</c:v>
                </c:pt>
                <c:pt idx="165" formatCode="m/d/yyyy">
                  <c:v>43892</c:v>
                </c:pt>
                <c:pt idx="166" formatCode="m/d/yyyy">
                  <c:v>43893</c:v>
                </c:pt>
                <c:pt idx="167" formatCode="m/d/yyyy">
                  <c:v>43894</c:v>
                </c:pt>
                <c:pt idx="168" formatCode="m/d/yyyy">
                  <c:v>43895</c:v>
                </c:pt>
                <c:pt idx="169" formatCode="m/d/yyyy">
                  <c:v>43896</c:v>
                </c:pt>
                <c:pt idx="170" formatCode="m/d/yyyy">
                  <c:v>43899</c:v>
                </c:pt>
                <c:pt idx="171" formatCode="m/d/yyyy">
                  <c:v>43900</c:v>
                </c:pt>
                <c:pt idx="172" formatCode="m/d/yyyy">
                  <c:v>43901</c:v>
                </c:pt>
                <c:pt idx="173" formatCode="m/d/yyyy">
                  <c:v>43902</c:v>
                </c:pt>
                <c:pt idx="174" formatCode="m/d/yyyy">
                  <c:v>43903</c:v>
                </c:pt>
                <c:pt idx="175" formatCode="m/d/yyyy">
                  <c:v>43907</c:v>
                </c:pt>
                <c:pt idx="176" formatCode="m/d/yyyy">
                  <c:v>43908</c:v>
                </c:pt>
                <c:pt idx="177" formatCode="m/d/yyyy">
                  <c:v>43909</c:v>
                </c:pt>
                <c:pt idx="178" formatCode="m/d/yyyy">
                  <c:v>43910</c:v>
                </c:pt>
                <c:pt idx="179" formatCode="m/d/yyyy">
                  <c:v>43913</c:v>
                </c:pt>
                <c:pt idx="180" formatCode="m/d/yyyy">
                  <c:v>43914</c:v>
                </c:pt>
                <c:pt idx="181" formatCode="m/d/yyyy">
                  <c:v>43915</c:v>
                </c:pt>
                <c:pt idx="182" formatCode="m/d/yyyy">
                  <c:v>43916</c:v>
                </c:pt>
                <c:pt idx="183" formatCode="m/d/yyyy">
                  <c:v>43917</c:v>
                </c:pt>
                <c:pt idx="184" formatCode="m/d/yyyy">
                  <c:v>43920</c:v>
                </c:pt>
                <c:pt idx="185" formatCode="m/d/yyyy">
                  <c:v>43921</c:v>
                </c:pt>
                <c:pt idx="186" formatCode="m/d/yyyy">
                  <c:v>43922</c:v>
                </c:pt>
                <c:pt idx="187" formatCode="m/d/yyyy">
                  <c:v>43923</c:v>
                </c:pt>
                <c:pt idx="188" formatCode="m/d/yyyy">
                  <c:v>43924</c:v>
                </c:pt>
                <c:pt idx="189" formatCode="m/d/yyyy">
                  <c:v>43927</c:v>
                </c:pt>
                <c:pt idx="190" formatCode="m/d/yyyy">
                  <c:v>43928</c:v>
                </c:pt>
                <c:pt idx="191" formatCode="m/d/yyyy">
                  <c:v>43929</c:v>
                </c:pt>
                <c:pt idx="192" formatCode="m/d/yyyy">
                  <c:v>43930</c:v>
                </c:pt>
                <c:pt idx="193" formatCode="m/d/yyyy">
                  <c:v>43935</c:v>
                </c:pt>
                <c:pt idx="194" formatCode="m/d/yyyy">
                  <c:v>43936</c:v>
                </c:pt>
                <c:pt idx="195" formatCode="m/d/yyyy">
                  <c:v>43937</c:v>
                </c:pt>
                <c:pt idx="196" formatCode="m/d/yyyy">
                  <c:v>43938</c:v>
                </c:pt>
                <c:pt idx="197" formatCode="m/d/yyyy">
                  <c:v>43941</c:v>
                </c:pt>
                <c:pt idx="198" formatCode="m/d/yyyy">
                  <c:v>43942</c:v>
                </c:pt>
                <c:pt idx="199" formatCode="m/d/yyyy">
                  <c:v>43943</c:v>
                </c:pt>
                <c:pt idx="200" formatCode="m/d/yyyy">
                  <c:v>43944</c:v>
                </c:pt>
                <c:pt idx="201" formatCode="m/d/yyyy">
                  <c:v>43945</c:v>
                </c:pt>
                <c:pt idx="202" formatCode="m/d/yyyy">
                  <c:v>43948</c:v>
                </c:pt>
                <c:pt idx="203" formatCode="m/d/yyyy">
                  <c:v>43949</c:v>
                </c:pt>
                <c:pt idx="204" formatCode="m/d/yyyy">
                  <c:v>43950</c:v>
                </c:pt>
                <c:pt idx="205" formatCode="m/d/yyyy">
                  <c:v>43951</c:v>
                </c:pt>
                <c:pt idx="206" formatCode="m/d/yyyy">
                  <c:v>43955</c:v>
                </c:pt>
                <c:pt idx="207" formatCode="m/d/yyyy">
                  <c:v>43956</c:v>
                </c:pt>
                <c:pt idx="208" formatCode="m/d/yyyy">
                  <c:v>43957</c:v>
                </c:pt>
                <c:pt idx="209" formatCode="m/d/yyyy">
                  <c:v>43958</c:v>
                </c:pt>
                <c:pt idx="210" formatCode="m/d/yyyy">
                  <c:v>43959</c:v>
                </c:pt>
                <c:pt idx="211" formatCode="m/d/yyyy">
                  <c:v>43962</c:v>
                </c:pt>
                <c:pt idx="212" formatCode="m/d/yyyy">
                  <c:v>43963</c:v>
                </c:pt>
                <c:pt idx="213" formatCode="m/d/yyyy">
                  <c:v>43964</c:v>
                </c:pt>
                <c:pt idx="214" formatCode="m/d/yyyy">
                  <c:v>43965</c:v>
                </c:pt>
                <c:pt idx="215" formatCode="m/d/yyyy">
                  <c:v>43966</c:v>
                </c:pt>
                <c:pt idx="216" formatCode="m/d/yyyy">
                  <c:v>43969</c:v>
                </c:pt>
                <c:pt idx="217" formatCode="m/d/yyyy">
                  <c:v>43970</c:v>
                </c:pt>
                <c:pt idx="218" formatCode="m/d/yyyy">
                  <c:v>43971</c:v>
                </c:pt>
                <c:pt idx="219" formatCode="m/d/yyyy">
                  <c:v>43972</c:v>
                </c:pt>
                <c:pt idx="220" formatCode="m/d/yyyy">
                  <c:v>43973</c:v>
                </c:pt>
                <c:pt idx="221" formatCode="m/d/yyyy">
                  <c:v>43976</c:v>
                </c:pt>
                <c:pt idx="222" formatCode="m/d/yyyy">
                  <c:v>43977</c:v>
                </c:pt>
                <c:pt idx="223" formatCode="m/d/yyyy">
                  <c:v>43978</c:v>
                </c:pt>
                <c:pt idx="224" formatCode="m/d/yyyy">
                  <c:v>43979</c:v>
                </c:pt>
                <c:pt idx="225" formatCode="m/d/yyyy">
                  <c:v>43980</c:v>
                </c:pt>
                <c:pt idx="226" formatCode="m/d/yyyy">
                  <c:v>43984</c:v>
                </c:pt>
                <c:pt idx="227" formatCode="m/d/yyyy">
                  <c:v>43985</c:v>
                </c:pt>
                <c:pt idx="228" formatCode="m/d/yyyy">
                  <c:v>43986</c:v>
                </c:pt>
                <c:pt idx="229" formatCode="m/d/yyyy">
                  <c:v>43987</c:v>
                </c:pt>
                <c:pt idx="230" formatCode="m/d/yyyy">
                  <c:v>43990</c:v>
                </c:pt>
                <c:pt idx="231" formatCode="m/d/yyyy">
                  <c:v>43991</c:v>
                </c:pt>
                <c:pt idx="232" formatCode="m/d/yyyy">
                  <c:v>43992</c:v>
                </c:pt>
                <c:pt idx="233" formatCode="m/d/yyyy">
                  <c:v>43993</c:v>
                </c:pt>
                <c:pt idx="234" formatCode="m/d/yyyy">
                  <c:v>43994</c:v>
                </c:pt>
                <c:pt idx="235" formatCode="m/d/yyyy">
                  <c:v>43997</c:v>
                </c:pt>
                <c:pt idx="236" formatCode="m/d/yyyy">
                  <c:v>43998</c:v>
                </c:pt>
                <c:pt idx="237" formatCode="m/d/yyyy">
                  <c:v>43999</c:v>
                </c:pt>
                <c:pt idx="238" formatCode="m/d/yyyy">
                  <c:v>44000</c:v>
                </c:pt>
                <c:pt idx="239" formatCode="m/d/yyyy">
                  <c:v>44001</c:v>
                </c:pt>
              </c:numCache>
            </c:numRef>
          </c:cat>
          <c:val>
            <c:numRef>
              <c:f>[NCSA_graf_2020_06_22.xlsx]Alapadatok!$K$248:$K$487</c:f>
              <c:numCache>
                <c:formatCode>General</c:formatCode>
                <c:ptCount val="24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14</c:v>
                </c:pt>
                <c:pt idx="27">
                  <c:v>14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31</c:v>
                </c:pt>
                <c:pt idx="32">
                  <c:v>31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51</c:v>
                </c:pt>
                <c:pt idx="37">
                  <c:v>51</c:v>
                </c:pt>
                <c:pt idx="38">
                  <c:v>62</c:v>
                </c:pt>
                <c:pt idx="39">
                  <c:v>76</c:v>
                </c:pt>
                <c:pt idx="40">
                  <c:v>91</c:v>
                </c:pt>
                <c:pt idx="41">
                  <c:v>106</c:v>
                </c:pt>
                <c:pt idx="42">
                  <c:v>115</c:v>
                </c:pt>
                <c:pt idx="43">
                  <c:v>124</c:v>
                </c:pt>
                <c:pt idx="44">
                  <c:v>124</c:v>
                </c:pt>
                <c:pt idx="45">
                  <c:v>128</c:v>
                </c:pt>
                <c:pt idx="46">
                  <c:v>148</c:v>
                </c:pt>
                <c:pt idx="47">
                  <c:v>165</c:v>
                </c:pt>
                <c:pt idx="48">
                  <c:v>180</c:v>
                </c:pt>
                <c:pt idx="49">
                  <c:v>210</c:v>
                </c:pt>
                <c:pt idx="50">
                  <c:v>242</c:v>
                </c:pt>
                <c:pt idx="51">
                  <c:v>277</c:v>
                </c:pt>
                <c:pt idx="52">
                  <c:v>294</c:v>
                </c:pt>
                <c:pt idx="53">
                  <c:v>342</c:v>
                </c:pt>
                <c:pt idx="54">
                  <c:v>375</c:v>
                </c:pt>
                <c:pt idx="55">
                  <c:v>405</c:v>
                </c:pt>
                <c:pt idx="56">
                  <c:v>430</c:v>
                </c:pt>
                <c:pt idx="57">
                  <c:v>455</c:v>
                </c:pt>
                <c:pt idx="58">
                  <c:v>492</c:v>
                </c:pt>
                <c:pt idx="59">
                  <c:v>529</c:v>
                </c:pt>
                <c:pt idx="60">
                  <c:v>578</c:v>
                </c:pt>
                <c:pt idx="61">
                  <c:v>613</c:v>
                </c:pt>
                <c:pt idx="62">
                  <c:v>646</c:v>
                </c:pt>
                <c:pt idx="63">
                  <c:v>646</c:v>
                </c:pt>
                <c:pt idx="64">
                  <c:v>704</c:v>
                </c:pt>
                <c:pt idx="65">
                  <c:v>754</c:v>
                </c:pt>
                <c:pt idx="66">
                  <c:v>803</c:v>
                </c:pt>
                <c:pt idx="67">
                  <c:v>834</c:v>
                </c:pt>
                <c:pt idx="68">
                  <c:v>861</c:v>
                </c:pt>
                <c:pt idx="69">
                  <c:v>861</c:v>
                </c:pt>
                <c:pt idx="70">
                  <c:v>919</c:v>
                </c:pt>
                <c:pt idx="71">
                  <c:v>965</c:v>
                </c:pt>
                <c:pt idx="72">
                  <c:v>994</c:v>
                </c:pt>
                <c:pt idx="73">
                  <c:v>1037</c:v>
                </c:pt>
                <c:pt idx="74">
                  <c:v>1078</c:v>
                </c:pt>
                <c:pt idx="75">
                  <c:v>1116</c:v>
                </c:pt>
                <c:pt idx="76">
                  <c:v>1162</c:v>
                </c:pt>
                <c:pt idx="77">
                  <c:v>1202</c:v>
                </c:pt>
                <c:pt idx="78">
                  <c:v>1237</c:v>
                </c:pt>
                <c:pt idx="79">
                  <c:v>1270</c:v>
                </c:pt>
                <c:pt idx="80">
                  <c:v>1311</c:v>
                </c:pt>
                <c:pt idx="81">
                  <c:v>1350</c:v>
                </c:pt>
                <c:pt idx="82">
                  <c:v>1350</c:v>
                </c:pt>
                <c:pt idx="83">
                  <c:v>1389</c:v>
                </c:pt>
                <c:pt idx="84">
                  <c:v>1439</c:v>
                </c:pt>
                <c:pt idx="85">
                  <c:v>1481</c:v>
                </c:pt>
                <c:pt idx="86">
                  <c:v>1521</c:v>
                </c:pt>
                <c:pt idx="87">
                  <c:v>1565</c:v>
                </c:pt>
                <c:pt idx="88">
                  <c:v>1603</c:v>
                </c:pt>
                <c:pt idx="89">
                  <c:v>1631</c:v>
                </c:pt>
                <c:pt idx="90">
                  <c:v>1675</c:v>
                </c:pt>
                <c:pt idx="91">
                  <c:v>1718</c:v>
                </c:pt>
                <c:pt idx="92">
                  <c:v>1778</c:v>
                </c:pt>
                <c:pt idx="93">
                  <c:v>1813</c:v>
                </c:pt>
                <c:pt idx="94">
                  <c:v>1855</c:v>
                </c:pt>
                <c:pt idx="95">
                  <c:v>1897</c:v>
                </c:pt>
                <c:pt idx="96">
                  <c:v>1938</c:v>
                </c:pt>
                <c:pt idx="97">
                  <c:v>1981</c:v>
                </c:pt>
                <c:pt idx="98">
                  <c:v>2023</c:v>
                </c:pt>
                <c:pt idx="99">
                  <c:v>2023</c:v>
                </c:pt>
                <c:pt idx="100">
                  <c:v>2067</c:v>
                </c:pt>
                <c:pt idx="101">
                  <c:v>2111</c:v>
                </c:pt>
                <c:pt idx="102">
                  <c:v>2155</c:v>
                </c:pt>
                <c:pt idx="103">
                  <c:v>2177</c:v>
                </c:pt>
                <c:pt idx="104">
                  <c:v>2177</c:v>
                </c:pt>
                <c:pt idx="105">
                  <c:v>2177</c:v>
                </c:pt>
                <c:pt idx="106">
                  <c:v>2177</c:v>
                </c:pt>
                <c:pt idx="107">
                  <c:v>2238</c:v>
                </c:pt>
                <c:pt idx="108">
                  <c:v>2300</c:v>
                </c:pt>
                <c:pt idx="109">
                  <c:v>2364</c:v>
                </c:pt>
                <c:pt idx="110">
                  <c:v>2429</c:v>
                </c:pt>
                <c:pt idx="111">
                  <c:v>2496</c:v>
                </c:pt>
                <c:pt idx="112">
                  <c:v>2527</c:v>
                </c:pt>
                <c:pt idx="113">
                  <c:v>2593</c:v>
                </c:pt>
                <c:pt idx="114">
                  <c:v>2673</c:v>
                </c:pt>
                <c:pt idx="115">
                  <c:v>2777</c:v>
                </c:pt>
                <c:pt idx="116">
                  <c:v>2866</c:v>
                </c:pt>
                <c:pt idx="117">
                  <c:v>2956</c:v>
                </c:pt>
                <c:pt idx="118">
                  <c:v>3016</c:v>
                </c:pt>
                <c:pt idx="119">
                  <c:v>3108</c:v>
                </c:pt>
                <c:pt idx="120">
                  <c:v>3178</c:v>
                </c:pt>
                <c:pt idx="121">
                  <c:v>3261</c:v>
                </c:pt>
                <c:pt idx="122">
                  <c:v>3262</c:v>
                </c:pt>
                <c:pt idx="123">
                  <c:v>3262</c:v>
                </c:pt>
                <c:pt idx="124">
                  <c:v>3286</c:v>
                </c:pt>
                <c:pt idx="125">
                  <c:v>3373</c:v>
                </c:pt>
                <c:pt idx="126">
                  <c:v>3373</c:v>
                </c:pt>
                <c:pt idx="127">
                  <c:v>3580</c:v>
                </c:pt>
                <c:pt idx="128">
                  <c:v>3655</c:v>
                </c:pt>
                <c:pt idx="129">
                  <c:v>3763</c:v>
                </c:pt>
                <c:pt idx="130">
                  <c:v>3868</c:v>
                </c:pt>
                <c:pt idx="131">
                  <c:v>3974</c:v>
                </c:pt>
                <c:pt idx="132">
                  <c:v>3974</c:v>
                </c:pt>
                <c:pt idx="133">
                  <c:v>4181</c:v>
                </c:pt>
                <c:pt idx="134">
                  <c:v>4285</c:v>
                </c:pt>
                <c:pt idx="135">
                  <c:v>4363</c:v>
                </c:pt>
                <c:pt idx="136">
                  <c:v>4443</c:v>
                </c:pt>
                <c:pt idx="137">
                  <c:v>4552</c:v>
                </c:pt>
                <c:pt idx="138">
                  <c:v>4663</c:v>
                </c:pt>
                <c:pt idx="139">
                  <c:v>4786</c:v>
                </c:pt>
                <c:pt idx="140">
                  <c:v>4851</c:v>
                </c:pt>
                <c:pt idx="141">
                  <c:v>4937</c:v>
                </c:pt>
                <c:pt idx="142">
                  <c:v>5046</c:v>
                </c:pt>
                <c:pt idx="143">
                  <c:v>5075</c:v>
                </c:pt>
                <c:pt idx="144">
                  <c:v>5153</c:v>
                </c:pt>
                <c:pt idx="145">
                  <c:v>5153</c:v>
                </c:pt>
                <c:pt idx="146">
                  <c:v>5308</c:v>
                </c:pt>
                <c:pt idx="147">
                  <c:v>5409</c:v>
                </c:pt>
                <c:pt idx="148">
                  <c:v>5526</c:v>
                </c:pt>
                <c:pt idx="149">
                  <c:v>5643</c:v>
                </c:pt>
                <c:pt idx="150">
                  <c:v>5745</c:v>
                </c:pt>
                <c:pt idx="151">
                  <c:v>5852</c:v>
                </c:pt>
                <c:pt idx="152">
                  <c:v>5960</c:v>
                </c:pt>
                <c:pt idx="153">
                  <c:v>6063</c:v>
                </c:pt>
                <c:pt idx="154">
                  <c:v>6172</c:v>
                </c:pt>
                <c:pt idx="155">
                  <c:v>6270</c:v>
                </c:pt>
                <c:pt idx="156">
                  <c:v>6365</c:v>
                </c:pt>
                <c:pt idx="157">
                  <c:v>6469</c:v>
                </c:pt>
                <c:pt idx="158">
                  <c:v>6549</c:v>
                </c:pt>
                <c:pt idx="159">
                  <c:v>6655</c:v>
                </c:pt>
                <c:pt idx="160">
                  <c:v>6762</c:v>
                </c:pt>
                <c:pt idx="161">
                  <c:v>6864</c:v>
                </c:pt>
                <c:pt idx="162">
                  <c:v>6966</c:v>
                </c:pt>
                <c:pt idx="163">
                  <c:v>7046</c:v>
                </c:pt>
                <c:pt idx="164">
                  <c:v>7046</c:v>
                </c:pt>
                <c:pt idx="165">
                  <c:v>7178</c:v>
                </c:pt>
                <c:pt idx="166">
                  <c:v>7281</c:v>
                </c:pt>
                <c:pt idx="167">
                  <c:v>7376</c:v>
                </c:pt>
                <c:pt idx="168">
                  <c:v>7468</c:v>
                </c:pt>
                <c:pt idx="169">
                  <c:v>7515</c:v>
                </c:pt>
                <c:pt idx="170">
                  <c:v>7544</c:v>
                </c:pt>
                <c:pt idx="171">
                  <c:v>7605</c:v>
                </c:pt>
                <c:pt idx="172">
                  <c:v>7699</c:v>
                </c:pt>
                <c:pt idx="173">
                  <c:v>7791</c:v>
                </c:pt>
                <c:pt idx="174">
                  <c:v>7876</c:v>
                </c:pt>
                <c:pt idx="175">
                  <c:v>8005</c:v>
                </c:pt>
                <c:pt idx="176">
                  <c:v>8091</c:v>
                </c:pt>
                <c:pt idx="177">
                  <c:v>8181</c:v>
                </c:pt>
                <c:pt idx="178">
                  <c:v>8249</c:v>
                </c:pt>
                <c:pt idx="179">
                  <c:v>8321</c:v>
                </c:pt>
                <c:pt idx="180">
                  <c:v>8321</c:v>
                </c:pt>
                <c:pt idx="181">
                  <c:v>8411</c:v>
                </c:pt>
                <c:pt idx="182">
                  <c:v>8577</c:v>
                </c:pt>
                <c:pt idx="183">
                  <c:v>8764</c:v>
                </c:pt>
                <c:pt idx="184">
                  <c:v>8914</c:v>
                </c:pt>
                <c:pt idx="185">
                  <c:v>9056</c:v>
                </c:pt>
                <c:pt idx="186">
                  <c:v>9056</c:v>
                </c:pt>
                <c:pt idx="187">
                  <c:v>9333</c:v>
                </c:pt>
                <c:pt idx="188">
                  <c:v>9460</c:v>
                </c:pt>
                <c:pt idx="189">
                  <c:v>9610</c:v>
                </c:pt>
                <c:pt idx="190">
                  <c:v>9752</c:v>
                </c:pt>
                <c:pt idx="191">
                  <c:v>9817</c:v>
                </c:pt>
                <c:pt idx="192">
                  <c:v>9941</c:v>
                </c:pt>
                <c:pt idx="193">
                  <c:v>9962</c:v>
                </c:pt>
                <c:pt idx="194">
                  <c:v>9962</c:v>
                </c:pt>
                <c:pt idx="195">
                  <c:v>9962</c:v>
                </c:pt>
                <c:pt idx="196">
                  <c:v>9962</c:v>
                </c:pt>
                <c:pt idx="197">
                  <c:v>10030</c:v>
                </c:pt>
                <c:pt idx="198">
                  <c:v>10196</c:v>
                </c:pt>
                <c:pt idx="199">
                  <c:v>10357</c:v>
                </c:pt>
                <c:pt idx="200">
                  <c:v>10514</c:v>
                </c:pt>
                <c:pt idx="201">
                  <c:v>10640</c:v>
                </c:pt>
                <c:pt idx="202">
                  <c:v>10724</c:v>
                </c:pt>
                <c:pt idx="203">
                  <c:v>10828</c:v>
                </c:pt>
                <c:pt idx="204">
                  <c:v>11004</c:v>
                </c:pt>
                <c:pt idx="205">
                  <c:v>11034</c:v>
                </c:pt>
                <c:pt idx="206">
                  <c:v>11034</c:v>
                </c:pt>
                <c:pt idx="207">
                  <c:v>11111</c:v>
                </c:pt>
                <c:pt idx="208">
                  <c:v>11188</c:v>
                </c:pt>
                <c:pt idx="209">
                  <c:v>11268</c:v>
                </c:pt>
                <c:pt idx="210">
                  <c:v>11347</c:v>
                </c:pt>
                <c:pt idx="211">
                  <c:v>11405</c:v>
                </c:pt>
                <c:pt idx="212">
                  <c:v>11470</c:v>
                </c:pt>
                <c:pt idx="213">
                  <c:v>11547</c:v>
                </c:pt>
                <c:pt idx="214">
                  <c:v>11631</c:v>
                </c:pt>
                <c:pt idx="215">
                  <c:v>11695</c:v>
                </c:pt>
                <c:pt idx="216">
                  <c:v>11783</c:v>
                </c:pt>
                <c:pt idx="217">
                  <c:v>11872</c:v>
                </c:pt>
                <c:pt idx="218">
                  <c:v>11950</c:v>
                </c:pt>
                <c:pt idx="219">
                  <c:v>12011</c:v>
                </c:pt>
                <c:pt idx="220">
                  <c:v>12075</c:v>
                </c:pt>
                <c:pt idx="221">
                  <c:v>12115</c:v>
                </c:pt>
                <c:pt idx="222">
                  <c:v>12180</c:v>
                </c:pt>
                <c:pt idx="223">
                  <c:v>12244</c:v>
                </c:pt>
                <c:pt idx="224">
                  <c:v>12304</c:v>
                </c:pt>
                <c:pt idx="225">
                  <c:v>12318</c:v>
                </c:pt>
                <c:pt idx="226">
                  <c:v>12318</c:v>
                </c:pt>
                <c:pt idx="227">
                  <c:v>12395</c:v>
                </c:pt>
                <c:pt idx="228">
                  <c:v>12419</c:v>
                </c:pt>
                <c:pt idx="229">
                  <c:v>12453</c:v>
                </c:pt>
                <c:pt idx="230">
                  <c:v>12475</c:v>
                </c:pt>
                <c:pt idx="231">
                  <c:v>12524</c:v>
                </c:pt>
                <c:pt idx="232">
                  <c:v>12571</c:v>
                </c:pt>
                <c:pt idx="233">
                  <c:v>12622</c:v>
                </c:pt>
                <c:pt idx="234">
                  <c:v>12688</c:v>
                </c:pt>
                <c:pt idx="235">
                  <c:v>12739</c:v>
                </c:pt>
                <c:pt idx="236">
                  <c:v>12780</c:v>
                </c:pt>
                <c:pt idx="237">
                  <c:v>12833</c:v>
                </c:pt>
                <c:pt idx="238">
                  <c:v>12853</c:v>
                </c:pt>
                <c:pt idx="239">
                  <c:v>12894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99424"/>
        <c:axId val="134600960"/>
      </c:lineChart>
      <c:catAx>
        <c:axId val="134599424"/>
        <c:scaling>
          <c:orientation val="minMax"/>
        </c:scaling>
        <c:delete val="0"/>
        <c:axPos val="b"/>
        <c:numFmt formatCode="[$-40E]mmmm\ d\.;@" sourceLinked="0"/>
        <c:majorTickMark val="out"/>
        <c:minorTickMark val="none"/>
        <c:tickLblPos val="low"/>
        <c:txPr>
          <a:bodyPr rot="-2940000"/>
          <a:lstStyle/>
          <a:p>
            <a:pPr>
              <a:defRPr sz="1600" b="0"/>
            </a:pPr>
            <a:endParaRPr lang="hu-HU"/>
          </a:p>
        </c:txPr>
        <c:crossAx val="134600960"/>
        <c:crosses val="autoZero"/>
        <c:auto val="0"/>
        <c:lblAlgn val="ctr"/>
        <c:lblOffset val="100"/>
        <c:tickLblSkip val="6"/>
        <c:tickMarkSkip val="1"/>
        <c:noMultiLvlLbl val="1"/>
      </c:catAx>
      <c:valAx>
        <c:axId val="134600960"/>
        <c:scaling>
          <c:orientation val="minMax"/>
          <c:max val="2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134599424"/>
        <c:crossesAt val="1"/>
        <c:crossBetween val="between"/>
        <c:majorUnit val="2000"/>
      </c:valAx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80904224701623451"/>
          <c:y val="0.20911775634322843"/>
          <c:w val="0.19095774741862967"/>
          <c:h val="0.55538094390691528"/>
        </c:manualLayout>
      </c:layout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/>
      <c:overlay val="0"/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u-HU" sz="2000"/>
              <a:t>Szerződéskötéssel</a:t>
            </a:r>
            <a:r>
              <a:rPr lang="hu-HU" sz="2000" baseline="0"/>
              <a:t> érintett főbb gépkocsi típusok megoszlása, %</a:t>
            </a:r>
            <a:endParaRPr lang="hu-HU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508459792523331"/>
          <c:y val="6.9284193352581666E-2"/>
          <c:w val="0.59638816465010203"/>
          <c:h val="0.850041751105601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600"/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363450" cy="805815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r">
              <a:defRPr sz="1200"/>
            </a:lvl1pPr>
          </a:lstStyle>
          <a:p>
            <a:fld id="{E4BD385B-A140-4789-97AB-489D166B77A4}" type="datetimeFigureOut">
              <a:rPr lang="hu-HU" smtClean="0"/>
              <a:pPr/>
              <a:t>2020.07.15.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r">
              <a:defRPr sz="1200"/>
            </a:lvl1pPr>
          </a:lstStyle>
          <a:p>
            <a:fld id="{06FE27E1-89AE-4D81-8533-3E96761427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67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r">
              <a:defRPr sz="1200"/>
            </a:lvl1pPr>
          </a:lstStyle>
          <a:p>
            <a:fld id="{BBC26821-C927-4FF5-AEBA-13031FD5233D}" type="datetimeFigureOut">
              <a:rPr lang="hu-HU" smtClean="0"/>
              <a:pPr/>
              <a:t>2020.07.15.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6" tIns="45723" rIns="91446" bIns="45723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6" tIns="45723" rIns="91446" bIns="45723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r">
              <a:defRPr sz="1200"/>
            </a:lvl1pPr>
          </a:lstStyle>
          <a:p>
            <a:fld id="{C39F6185-6763-4783-99EA-A7EE9AB1F0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73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6173-0746-4A9F-AA4D-E87CDBB7801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82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756000"/>
            <a:ext cx="4800600" cy="325374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504000" y="42840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504000" y="86184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0200" y="3024000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0200" y="6501600"/>
            <a:ext cx="9601200" cy="2318067"/>
          </a:xfrm>
        </p:spPr>
        <p:txBody>
          <a:bodyPr/>
          <a:lstStyle>
            <a:lvl1pPr marL="0" indent="0" algn="ctr">
              <a:buNone/>
              <a:defRPr sz="25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900"/>
            </a:lvl3pPr>
            <a:lvl4pPr marL="1440180" indent="0" algn="ctr">
              <a:buNone/>
              <a:defRPr sz="1700"/>
            </a:lvl4pPr>
            <a:lvl5pPr marL="1920240" indent="0" algn="ctr">
              <a:buNone/>
              <a:defRPr sz="1700"/>
            </a:lvl5pPr>
            <a:lvl6pPr marL="2400300" indent="0" algn="ctr">
              <a:buNone/>
              <a:defRPr sz="1700"/>
            </a:lvl6pPr>
            <a:lvl7pPr marL="2880360" indent="0" algn="ctr">
              <a:buNone/>
              <a:defRPr sz="1700"/>
            </a:lvl7pPr>
            <a:lvl8pPr marL="3360420" indent="0" algn="ctr">
              <a:buNone/>
              <a:defRPr sz="1700"/>
            </a:lvl8pPr>
            <a:lvl9pPr marL="3840480" indent="0" algn="ctr">
              <a:buNone/>
              <a:defRPr sz="17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DA16-9683-4A44-B302-2354C6B060BE}" type="datetime1">
              <a:rPr lang="hu-HU" smtClean="0"/>
              <a:t>2020.07.15.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6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9B7-4E84-49A2-BCDA-5F07F4FDAEE9}" type="datetime1">
              <a:rPr lang="hu-HU" smtClean="0"/>
              <a:t>2020.07.15.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6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96E-651E-4413-B9F9-1B75396F7824}" type="datetime1">
              <a:rPr lang="hu-HU" smtClean="0"/>
              <a:t>2020.07.15.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02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9492059"/>
            <a:ext cx="12801600" cy="109142"/>
            <a:chOff x="0" y="6693778"/>
            <a:chExt cx="9144000" cy="7795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1280" y="222242"/>
            <a:ext cx="11041380" cy="614880"/>
          </a:xfrm>
        </p:spPr>
        <p:txBody>
          <a:bodyPr>
            <a:noAutofit/>
          </a:bodyPr>
          <a:lstStyle>
            <a:lvl1pPr>
              <a:defRPr sz="4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535" y="816379"/>
            <a:ext cx="7065328" cy="816480"/>
          </a:xfrm>
        </p:spPr>
        <p:txBody>
          <a:bodyPr>
            <a:normAutofit/>
          </a:bodyPr>
          <a:lstStyle>
            <a:lvl1pPr marL="0" indent="0">
              <a:buNone/>
              <a:defRPr sz="3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66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7FB7-A58B-4C95-9E98-6D0D13A2326C}" type="datetime1">
              <a:rPr lang="hu-HU" smtClean="0"/>
              <a:t>2020.07.15.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03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4" y="2016001"/>
            <a:ext cx="3000375" cy="203358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504000" y="42840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504000" y="86184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AC3D-E636-4302-94B7-6BB452648912}" type="datetime1">
              <a:rPr lang="hu-HU" smtClean="0"/>
              <a:t>2020.07.15.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62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BFD8-A0D8-478B-A060-0CDD4F00DE08}" type="datetime1">
              <a:rPr lang="hu-HU" smtClean="0"/>
              <a:t>2020.07.15.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30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900" b="1"/>
            </a:lvl3pPr>
            <a:lvl4pPr marL="1440180" indent="0">
              <a:buNone/>
              <a:defRPr sz="1700" b="1"/>
            </a:lvl4pPr>
            <a:lvl5pPr marL="1920240" indent="0">
              <a:buNone/>
              <a:defRPr sz="1700" b="1"/>
            </a:lvl5pPr>
            <a:lvl6pPr marL="2400300" indent="0">
              <a:buNone/>
              <a:defRPr sz="1700" b="1"/>
            </a:lvl6pPr>
            <a:lvl7pPr marL="2880360" indent="0">
              <a:buNone/>
              <a:defRPr sz="1700" b="1"/>
            </a:lvl7pPr>
            <a:lvl8pPr marL="3360420" indent="0">
              <a:buNone/>
              <a:defRPr sz="1700" b="1"/>
            </a:lvl8pPr>
            <a:lvl9pPr marL="3840480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900" b="1"/>
            </a:lvl3pPr>
            <a:lvl4pPr marL="1440180" indent="0">
              <a:buNone/>
              <a:defRPr sz="1700" b="1"/>
            </a:lvl4pPr>
            <a:lvl5pPr marL="1920240" indent="0">
              <a:buNone/>
              <a:defRPr sz="1700" b="1"/>
            </a:lvl5pPr>
            <a:lvl6pPr marL="2400300" indent="0">
              <a:buNone/>
              <a:defRPr sz="1700" b="1"/>
            </a:lvl6pPr>
            <a:lvl7pPr marL="2880360" indent="0">
              <a:buNone/>
              <a:defRPr sz="1700" b="1"/>
            </a:lvl7pPr>
            <a:lvl8pPr marL="3360420" indent="0">
              <a:buNone/>
              <a:defRPr sz="1700" b="1"/>
            </a:lvl8pPr>
            <a:lvl9pPr marL="3840480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489D-FBDF-4577-9B9C-495ECCDEC089}" type="datetime1">
              <a:rPr lang="hu-HU" smtClean="0"/>
              <a:t>2020.07.15.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7C49-E095-422F-8A0B-219E5F38665C}" type="datetime1">
              <a:rPr lang="hu-HU" smtClean="0"/>
              <a:t>2020.07.15.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34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9B9-1E1D-499A-9E3B-60AA18178701}" type="datetime1">
              <a:rPr lang="hu-HU" smtClean="0"/>
              <a:t>2020.07.15.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76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00"/>
            </a:lvl1pPr>
            <a:lvl2pPr marL="480060" indent="0">
              <a:buNone/>
              <a:defRPr sz="1500"/>
            </a:lvl2pPr>
            <a:lvl3pPr marL="960120" indent="0">
              <a:buNone/>
              <a:defRPr sz="1300"/>
            </a:lvl3pPr>
            <a:lvl4pPr marL="1440180" indent="0">
              <a:buNone/>
              <a:defRPr sz="1100"/>
            </a:lvl4pPr>
            <a:lvl5pPr marL="1920240" indent="0">
              <a:buNone/>
              <a:defRPr sz="1100"/>
            </a:lvl5pPr>
            <a:lvl6pPr marL="2400300" indent="0">
              <a:buNone/>
              <a:defRPr sz="1100"/>
            </a:lvl6pPr>
            <a:lvl7pPr marL="2880360" indent="0">
              <a:buNone/>
              <a:defRPr sz="1100"/>
            </a:lvl7pPr>
            <a:lvl8pPr marL="3360420" indent="0">
              <a:buNone/>
              <a:defRPr sz="1100"/>
            </a:lvl8pPr>
            <a:lvl9pPr marL="3840480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0B4B-2F6F-46AF-B9C5-EA974DD492E1}" type="datetime1">
              <a:rPr lang="hu-HU" smtClean="0"/>
              <a:t>2020.07.15.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1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400"/>
            </a:lvl1pPr>
            <a:lvl2pPr marL="480060" indent="0">
              <a:buNone/>
              <a:defRPr sz="2900"/>
            </a:lvl2pPr>
            <a:lvl3pPr marL="960120" indent="0">
              <a:buNone/>
              <a:defRPr sz="250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00"/>
            </a:lvl1pPr>
            <a:lvl2pPr marL="480060" indent="0">
              <a:buNone/>
              <a:defRPr sz="1500"/>
            </a:lvl2pPr>
            <a:lvl3pPr marL="960120" indent="0">
              <a:buNone/>
              <a:defRPr sz="1300"/>
            </a:lvl3pPr>
            <a:lvl4pPr marL="1440180" indent="0">
              <a:buNone/>
              <a:defRPr sz="1100"/>
            </a:lvl4pPr>
            <a:lvl5pPr marL="1920240" indent="0">
              <a:buNone/>
              <a:defRPr sz="1100"/>
            </a:lvl5pPr>
            <a:lvl6pPr marL="2400300" indent="0">
              <a:buNone/>
              <a:defRPr sz="1100"/>
            </a:lvl6pPr>
            <a:lvl7pPr marL="2880360" indent="0">
              <a:buNone/>
              <a:defRPr sz="1100"/>
            </a:lvl7pPr>
            <a:lvl8pPr marL="3360420" indent="0">
              <a:buNone/>
              <a:defRPr sz="1100"/>
            </a:lvl8pPr>
            <a:lvl9pPr marL="3840480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D3B2-DB42-46C3-8A6E-442BBF3F6DEB}" type="datetime1">
              <a:rPr lang="hu-HU" smtClean="0"/>
              <a:t>2020.07.15.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54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504000" y="16128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504000" y="90216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1" y="201600"/>
            <a:ext cx="1800225" cy="1220153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FBE0-FAF6-425B-8F9D-39388685B073}" type="datetime1">
              <a:rPr lang="hu-HU" smtClean="0"/>
              <a:t>2020.07.15.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24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B99B7256-3A56-7840-B9CE-83E79D041E84}"/>
              </a:ext>
            </a:extLst>
          </p:cNvPr>
          <p:cNvSpPr txBox="1"/>
          <p:nvPr/>
        </p:nvSpPr>
        <p:spPr>
          <a:xfrm>
            <a:off x="1259806" y="4371857"/>
            <a:ext cx="10388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nagycsaládos autóvásárlási támogatás tapasztalatai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5D0071DA-305D-D543-9BA5-797BEB08E94C}"/>
              </a:ext>
            </a:extLst>
          </p:cNvPr>
          <p:cNvSpPr txBox="1"/>
          <p:nvPr/>
        </p:nvSpPr>
        <p:spPr>
          <a:xfrm>
            <a:off x="1757894" y="6094549"/>
            <a:ext cx="9183153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Görög </a:t>
            </a:r>
            <a:r>
              <a:rPr lang="hu-HU" sz="4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Norbert</a:t>
            </a:r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hu-HU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főosztályvezető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Emberi Erőforrások Minisztériuma</a:t>
            </a:r>
          </a:p>
          <a:p>
            <a:pPr algn="ctr"/>
            <a:r>
              <a:rPr lang="hu-HU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Család- és Ifjúságügyért Felelős Államtitkárság</a:t>
            </a:r>
            <a:endParaRPr lang="en-US" sz="4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83970" y="7363152"/>
            <a:ext cx="11041380" cy="79070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19301"/>
            <a:ext cx="8763000" cy="51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70535" y="749300"/>
            <a:ext cx="10540365" cy="765176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Nagycsaládosok személygépkocsi-szerzési támogatása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82795" y="2028421"/>
            <a:ext cx="636090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A három- vagy többgyermekes családok új, legalább hétüléses személygépkocsi vásárlásához a vételár 50%-ának megfelelő, de maximum 2,5 millió Ft állami támogatást kaphatnak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támogatás a hétpontos Családvédelmi Akcióterv keretében indult el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2019. július 1-től</a:t>
            </a:r>
          </a:p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Akcióterv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rendkívül népszerű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, az eltelt közel egy évben a különböző támogatásokat mintegy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00 ezren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igényelték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5514" r="24035" b="3326"/>
          <a:stretch/>
        </p:blipFill>
        <p:spPr>
          <a:xfrm>
            <a:off x="6574219" y="1744706"/>
            <a:ext cx="6227379" cy="558886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7" r="90904"/>
          <a:stretch/>
        </p:blipFill>
        <p:spPr bwMode="auto">
          <a:xfrm>
            <a:off x="12316126" y="6833503"/>
            <a:ext cx="4968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9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8216" y="444831"/>
            <a:ext cx="11041380" cy="1855788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Igénybevételi adatok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6" y="2455206"/>
            <a:ext cx="4706937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31"/>
          <p:cNvSpPr txBox="1"/>
          <p:nvPr/>
        </p:nvSpPr>
        <p:spPr>
          <a:xfrm>
            <a:off x="382795" y="2295121"/>
            <a:ext cx="68054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2020. június 22-ig, mintegy 1 év alatt összesen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ezer kérelmet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nyújtottak be a Magyar Államkincstárnál és a kormányablakoknál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beadott kérelmeknek eddig közel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90%-át már elbírálták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, vagyis kiállították a jogosultságot igazoló határozatot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legtöbb igénylés (mintegy 8 ezer db) az első hónapban, júliusban érkezett be, ezután fokozatosan csökkent a kérelmek száma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293" y="758280"/>
            <a:ext cx="4732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Igénybevételi adatok</a:t>
            </a:r>
            <a:endParaRPr lang="hu-HU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996211"/>
              </p:ext>
            </p:extLst>
          </p:nvPr>
        </p:nvGraphicFramePr>
        <p:xfrm>
          <a:off x="152399" y="1770966"/>
          <a:ext cx="12649201" cy="723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5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/>
          <p:nvPr/>
        </p:nvSpPr>
        <p:spPr>
          <a:xfrm>
            <a:off x="1" y="597323"/>
            <a:ext cx="10397916" cy="821887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</a:bodyPr>
          <a:lstStyle/>
          <a:p>
            <a:r>
              <a:rPr lang="hu-HU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Igénybevételi adatok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10"/>
            <a:ext cx="12801600" cy="8181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1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759348"/>
              </p:ext>
            </p:extLst>
          </p:nvPr>
        </p:nvGraphicFramePr>
        <p:xfrm>
          <a:off x="339298" y="5155168"/>
          <a:ext cx="5176838" cy="302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églalap 1"/>
          <p:cNvSpPr/>
          <p:nvPr/>
        </p:nvSpPr>
        <p:spPr>
          <a:xfrm>
            <a:off x="236483" y="523815"/>
            <a:ext cx="1146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Igénybevételi adatok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31"/>
          <p:cNvSpPr txBox="1"/>
          <p:nvPr/>
        </p:nvSpPr>
        <p:spPr>
          <a:xfrm>
            <a:off x="236483" y="1585644"/>
            <a:ext cx="6850117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támogatás bevezetésének nagyon komoly hatása volt a hét-, és többüléses személyautók piacára: az értékesített </a:t>
            </a:r>
            <a:r>
              <a:rPr lang="hu-H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autók </a:t>
            </a:r>
            <a:r>
              <a:rPr lang="hu-H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száma 2019 II. félévében a </a:t>
            </a:r>
            <a:r>
              <a:rPr lang="hu-H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tízszeresére</a:t>
            </a:r>
            <a:r>
              <a:rPr lang="hu-H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ugrott 2019. I. félévéhez, és a kilencszeresére 2018 II. félévéhez képest (2018 II. félév: 734 db, 2019. I. félév: 670 db, 2019 II. félév: 6 658 db).</a:t>
            </a: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koronavírus-járvány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hatására ugyanakkor az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igénylések és a beérkezett adásvételi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szerződések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száma április-májusban jelentősen, kb. felére visszaesett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r="-1"/>
          <a:stretch/>
        </p:blipFill>
        <p:spPr>
          <a:xfrm>
            <a:off x="7086600" y="2878446"/>
            <a:ext cx="5715000" cy="45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37160" y="679233"/>
            <a:ext cx="11041380" cy="643376"/>
          </a:xfrm>
          <a:noFill/>
        </p:spPr>
        <p:txBody>
          <a:bodyPr wrap="square" lIns="143378" tIns="71689" rIns="143378" bIns="71689" rtlCol="0">
            <a:spAutoFit/>
          </a:bodyPr>
          <a:lstStyle/>
          <a:p>
            <a:pPr defTabSz="1280160"/>
            <a:r>
              <a:rPr lang="hu-HU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Folyósítások</a:t>
            </a:r>
            <a:endParaRPr lang="hu-HU" sz="3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31"/>
          <p:cNvSpPr txBox="1"/>
          <p:nvPr/>
        </p:nvSpPr>
        <p:spPr>
          <a:xfrm>
            <a:off x="367030" y="2345703"/>
            <a:ext cx="1197737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folyósított támogatások összege 2019. II. félévében 8 Mrd Ft, 2020. I.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élévében eddig 24 Mrd Ft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A teljes kihelyezett támogatás eddig 32 Mrd Ft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, de a keret felülről nyitott, így anyagi korlát a folyósítások előtt nincs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folyósított támogatások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átlagösszege 2,49 millió Ft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, tehát a maximális összeget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közelíti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családok többsége, mintegy kétharmada (69%) készpénzes vevő, és egyharmaduk (31%) esetében történik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lízingfinanszírozás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támogatás mellett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támogatásból vásárolt gépjárművekre eddig közel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11 Mrd Ft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összegben vettek igénybe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lízingfinanszírozást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ím 4"/>
          <p:cNvSpPr>
            <a:spLocks noGrp="1"/>
          </p:cNvSpPr>
          <p:nvPr>
            <p:ph type="title"/>
          </p:nvPr>
        </p:nvSpPr>
        <p:spPr>
          <a:xfrm>
            <a:off x="231424" y="412642"/>
            <a:ext cx="11041380" cy="1263758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Legnépszerűbb típusok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300696"/>
              </p:ext>
            </p:extLst>
          </p:nvPr>
        </p:nvGraphicFramePr>
        <p:xfrm>
          <a:off x="0" y="1428750"/>
          <a:ext cx="12801600" cy="817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9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82795" y="901597"/>
            <a:ext cx="11268075" cy="698776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Partnerség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1"/>
          <p:cNvSpPr txBox="1"/>
          <p:nvPr/>
        </p:nvSpPr>
        <p:spPr>
          <a:xfrm>
            <a:off x="134970" y="1600373"/>
            <a:ext cx="7563457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Alapelvünk, hogy a Nagycsaládos Autóvásárlási Program sikere csak a kormányzat és az autópiaci szereplők szoros együttműködésével valósulhat meg.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Ennek jegyében, a program gördülékeny végrehajtását szem előtt tartva, folyamatos kapcsolatban és egyeztetésben állunk a Gépjármű Márkakereskedők Országos Szövetségével (GÉMOSZ) és más érintett szervezetekkel, így többek között a Magyar Lízingszövetséggel.</a:t>
            </a:r>
          </a:p>
          <a:p>
            <a:pPr marL="173038" lvl="0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program sikere érdekében számítunk valamennyi márkakereskedő partnerünk megtisztelő együttműködésére, a kölcsönös bizalomra építve.</a:t>
            </a:r>
          </a:p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hu-H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1"/>
          <a:stretch/>
        </p:blipFill>
        <p:spPr>
          <a:xfrm>
            <a:off x="7698427" y="2295118"/>
            <a:ext cx="4665731" cy="71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11138</TotalTime>
  <Words>437</Words>
  <Application>Microsoft Office PowerPoint</Application>
  <PresentationFormat>A3 (297x420 mm)</PresentationFormat>
  <Paragraphs>39</Paragraphs>
  <Slides>10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PowerPoint bemutató</vt:lpstr>
      <vt:lpstr>Nagycsaládosok személygépkocsi-szerzési támogatása</vt:lpstr>
      <vt:lpstr>Igénybevételi adatok </vt:lpstr>
      <vt:lpstr>PowerPoint bemutató</vt:lpstr>
      <vt:lpstr>PowerPoint bemutató</vt:lpstr>
      <vt:lpstr>PowerPoint bemutató</vt:lpstr>
      <vt:lpstr>Folyósítások</vt:lpstr>
      <vt:lpstr>Legnépszerűbb típusok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Sebességváltás a felsőoktatásban</dc:title>
  <dc:creator>Nádai László</dc:creator>
  <cp:lastModifiedBy>Polenyik Tibor</cp:lastModifiedBy>
  <cp:revision>792</cp:revision>
  <cp:lastPrinted>2020-06-23T07:49:51Z</cp:lastPrinted>
  <dcterms:created xsi:type="dcterms:W3CDTF">2014-09-05T17:47:56Z</dcterms:created>
  <dcterms:modified xsi:type="dcterms:W3CDTF">2020-07-15T12:51:46Z</dcterms:modified>
</cp:coreProperties>
</file>