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711" r:id="rId3"/>
  </p:sldMasterIdLst>
  <p:notesMasterIdLst>
    <p:notesMasterId r:id="rId13"/>
  </p:notesMasterIdLst>
  <p:handoutMasterIdLst>
    <p:handoutMasterId r:id="rId14"/>
  </p:handoutMasterIdLst>
  <p:sldIdLst>
    <p:sldId id="389" r:id="rId4"/>
    <p:sldId id="517" r:id="rId5"/>
    <p:sldId id="537" r:id="rId6"/>
    <p:sldId id="538" r:id="rId7"/>
    <p:sldId id="524" r:id="rId8"/>
    <p:sldId id="521" r:id="rId9"/>
    <p:sldId id="539" r:id="rId10"/>
    <p:sldId id="520" r:id="rId11"/>
    <p:sldId id="385" r:id="rId12"/>
  </p:sldIdLst>
  <p:sldSz cx="12801600" cy="9601200" type="A3"/>
  <p:notesSz cx="6797675" cy="9926638"/>
  <p:defaultTextStyle>
    <a:defPPr>
      <a:defRPr lang="hu-H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5F0"/>
    <a:srgbClr val="EC684E"/>
    <a:srgbClr val="FFCCCC"/>
    <a:srgbClr val="E87487"/>
    <a:srgbClr val="A098DC"/>
    <a:srgbClr val="9D75BB"/>
    <a:srgbClr val="F49484"/>
    <a:srgbClr val="E46693"/>
    <a:srgbClr val="6DC3B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8140" autoAdjust="0"/>
  </p:normalViewPr>
  <p:slideViewPr>
    <p:cSldViewPr snapToGrid="0">
      <p:cViewPr varScale="1">
        <p:scale>
          <a:sx n="80" d="100"/>
          <a:sy n="80" d="100"/>
        </p:scale>
        <p:origin x="1254" y="10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NDI2\NCSA_graf_2022_09_15_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danyineTA\AppData\Local\Microsoft\Windows\Temporary%20Internet%20Files\Content.Outlook\VHEUGP9O\M&#225;solat%20eredetijeNCSA_graf_2022_09_15_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gvvrcommon09\gvvrcommon09\LUN13\EMMI_CSIA_Tudasbazis\CSI&#193;T_Strat&#233;gia\h&#225;tt&#233;ranyagok\2019_03_29_Portfolio\diagramok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munkalap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munkalap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hu-HU" sz="2400" dirty="0"/>
              <a:t>Nagycsaládos</a:t>
            </a:r>
            <a:r>
              <a:rPr lang="hu-HU" sz="2400" baseline="0" dirty="0"/>
              <a:t> autóvásárlási támogatás kumulált ügyforgalmi adatai, 2019. július 1. - 2022. szeptember  </a:t>
            </a:r>
            <a:r>
              <a:rPr lang="hu-HU" sz="2400" baseline="0" dirty="0" smtClean="0"/>
              <a:t>19.  </a:t>
            </a:r>
            <a:endParaRPr lang="hu-HU" sz="2400" dirty="0"/>
          </a:p>
        </c:rich>
      </c:tx>
      <c:layout>
        <c:manualLayout>
          <c:xMode val="edge"/>
          <c:yMode val="edge"/>
          <c:x val="0.10640236130302842"/>
          <c:y val="1.05904205906274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622200285672631E-2"/>
          <c:y val="0.13097265320974111"/>
          <c:w val="0.89442614767493689"/>
          <c:h val="0.64084650854318947"/>
        </c:manualLayout>
      </c:layout>
      <c:lineChart>
        <c:grouping val="standard"/>
        <c:varyColors val="0"/>
        <c:ser>
          <c:idx val="0"/>
          <c:order val="0"/>
          <c:tx>
            <c:strRef>
              <c:f>Alapadatok!$F$1</c:f>
              <c:strCache>
                <c:ptCount val="1"/>
                <c:pt idx="0">
                  <c:v>Igénylések összesen (db)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Alapadatok!$A$815:$A$1621</c:f>
              <c:strCache>
                <c:ptCount val="807"/>
                <c:pt idx="0">
                  <c:v>2019.07.03</c:v>
                </c:pt>
                <c:pt idx="1">
                  <c:v>2019.07.04</c:v>
                </c:pt>
                <c:pt idx="2">
                  <c:v>2019.07.05</c:v>
                </c:pt>
                <c:pt idx="3">
                  <c:v>2019.07.08</c:v>
                </c:pt>
                <c:pt idx="4">
                  <c:v>2019.07.09</c:v>
                </c:pt>
                <c:pt idx="5">
                  <c:v>2019.07.10</c:v>
                </c:pt>
                <c:pt idx="6">
                  <c:v>2019.07.11</c:v>
                </c:pt>
                <c:pt idx="7">
                  <c:v>2019.07.12</c:v>
                </c:pt>
                <c:pt idx="8">
                  <c:v>2019.07.15</c:v>
                </c:pt>
                <c:pt idx="9">
                  <c:v>2019.07.16</c:v>
                </c:pt>
                <c:pt idx="10">
                  <c:v>2019.07.17</c:v>
                </c:pt>
                <c:pt idx="11">
                  <c:v>2019.07.18</c:v>
                </c:pt>
                <c:pt idx="12">
                  <c:v>2019.07.19</c:v>
                </c:pt>
                <c:pt idx="13">
                  <c:v>2019.07.22</c:v>
                </c:pt>
                <c:pt idx="14">
                  <c:v>2019.07.23</c:v>
                </c:pt>
                <c:pt idx="15">
                  <c:v>2019.07.24</c:v>
                </c:pt>
                <c:pt idx="16">
                  <c:v>2019.07.25</c:v>
                </c:pt>
                <c:pt idx="17">
                  <c:v>2019.07.26</c:v>
                </c:pt>
                <c:pt idx="18">
                  <c:v>2019.07.29</c:v>
                </c:pt>
                <c:pt idx="19">
                  <c:v>2019.07.30</c:v>
                </c:pt>
                <c:pt idx="20">
                  <c:v>2019.07.31</c:v>
                </c:pt>
                <c:pt idx="21">
                  <c:v>2019.08.01</c:v>
                </c:pt>
                <c:pt idx="22">
                  <c:v>2019.08.02</c:v>
                </c:pt>
                <c:pt idx="23">
                  <c:v>2019.08.05</c:v>
                </c:pt>
                <c:pt idx="24">
                  <c:v>2019.08.06</c:v>
                </c:pt>
                <c:pt idx="25">
                  <c:v>2019.08.07</c:v>
                </c:pt>
                <c:pt idx="26">
                  <c:v>2019.08.08</c:v>
                </c:pt>
                <c:pt idx="27">
                  <c:v>2019.08.09</c:v>
                </c:pt>
                <c:pt idx="28">
                  <c:v>2019.08.10</c:v>
                </c:pt>
                <c:pt idx="29">
                  <c:v>2019.08.12</c:v>
                </c:pt>
                <c:pt idx="30">
                  <c:v>2019.08.13</c:v>
                </c:pt>
                <c:pt idx="31">
                  <c:v>2019.08.14</c:v>
                </c:pt>
                <c:pt idx="32">
                  <c:v>2019.08.15</c:v>
                </c:pt>
                <c:pt idx="33">
                  <c:v>2019.08.16</c:v>
                </c:pt>
                <c:pt idx="34">
                  <c:v>2019.08.21</c:v>
                </c:pt>
                <c:pt idx="35">
                  <c:v>2019.08.22</c:v>
                </c:pt>
                <c:pt idx="36">
                  <c:v>2019.08.23</c:v>
                </c:pt>
                <c:pt idx="37">
                  <c:v>2019.08.26</c:v>
                </c:pt>
                <c:pt idx="38">
                  <c:v>2019.08.27</c:v>
                </c:pt>
                <c:pt idx="39">
                  <c:v>2019.08.28</c:v>
                </c:pt>
                <c:pt idx="40">
                  <c:v>2019.08.29</c:v>
                </c:pt>
                <c:pt idx="41">
                  <c:v>2019.08.30</c:v>
                </c:pt>
                <c:pt idx="42">
                  <c:v>2019.09.02</c:v>
                </c:pt>
                <c:pt idx="43">
                  <c:v>2019.09.03</c:v>
                </c:pt>
                <c:pt idx="44">
                  <c:v>2019.09.04</c:v>
                </c:pt>
                <c:pt idx="45">
                  <c:v>2019.09.05</c:v>
                </c:pt>
                <c:pt idx="46">
                  <c:v>2019.09.06</c:v>
                </c:pt>
                <c:pt idx="47">
                  <c:v>2019.09.09</c:v>
                </c:pt>
                <c:pt idx="48">
                  <c:v>2019.09.10</c:v>
                </c:pt>
                <c:pt idx="49">
                  <c:v>2019.09.11</c:v>
                </c:pt>
                <c:pt idx="50">
                  <c:v>2019.09.12</c:v>
                </c:pt>
                <c:pt idx="51">
                  <c:v>2019.09.13</c:v>
                </c:pt>
                <c:pt idx="52">
                  <c:v>2019.09.16</c:v>
                </c:pt>
                <c:pt idx="53">
                  <c:v>2019.09.17</c:v>
                </c:pt>
                <c:pt idx="54">
                  <c:v>2019.09.18</c:v>
                </c:pt>
                <c:pt idx="55">
                  <c:v>2019.09.19</c:v>
                </c:pt>
                <c:pt idx="56">
                  <c:v>2019.09.20</c:v>
                </c:pt>
                <c:pt idx="57">
                  <c:v>2019.09.23</c:v>
                </c:pt>
                <c:pt idx="58">
                  <c:v>2019.09.24</c:v>
                </c:pt>
                <c:pt idx="59">
                  <c:v>2019.09.25</c:v>
                </c:pt>
                <c:pt idx="60">
                  <c:v>2019.09.26</c:v>
                </c:pt>
                <c:pt idx="61">
                  <c:v>2019.09.27</c:v>
                </c:pt>
                <c:pt idx="62">
                  <c:v>2019.09.30</c:v>
                </c:pt>
                <c:pt idx="63">
                  <c:v>2019.10.01</c:v>
                </c:pt>
                <c:pt idx="64">
                  <c:v>2019.10.02</c:v>
                </c:pt>
                <c:pt idx="65">
                  <c:v>2019.10.03</c:v>
                </c:pt>
                <c:pt idx="66">
                  <c:v>2019.10.04</c:v>
                </c:pt>
                <c:pt idx="67">
                  <c:v>2019.10.07</c:v>
                </c:pt>
                <c:pt idx="68">
                  <c:v>2019.10.08</c:v>
                </c:pt>
                <c:pt idx="69">
                  <c:v>2019.10.09</c:v>
                </c:pt>
                <c:pt idx="70">
                  <c:v>2019.10.10</c:v>
                </c:pt>
                <c:pt idx="71">
                  <c:v>2019.10.11</c:v>
                </c:pt>
                <c:pt idx="72">
                  <c:v>2019.10.14</c:v>
                </c:pt>
                <c:pt idx="73">
                  <c:v>2019.10.15</c:v>
                </c:pt>
                <c:pt idx="74">
                  <c:v>2019.10.16</c:v>
                </c:pt>
                <c:pt idx="75">
                  <c:v>2019.10.17</c:v>
                </c:pt>
                <c:pt idx="76">
                  <c:v>2019.10.18</c:v>
                </c:pt>
                <c:pt idx="77">
                  <c:v>2019.10.21</c:v>
                </c:pt>
                <c:pt idx="78">
                  <c:v>2019.10.22</c:v>
                </c:pt>
                <c:pt idx="79">
                  <c:v>2019.10.24</c:v>
                </c:pt>
                <c:pt idx="80">
                  <c:v>2019.10.25</c:v>
                </c:pt>
                <c:pt idx="81">
                  <c:v>2019.10.28</c:v>
                </c:pt>
                <c:pt idx="82">
                  <c:v>2019.10.29</c:v>
                </c:pt>
                <c:pt idx="83">
                  <c:v>2019.10.30</c:v>
                </c:pt>
                <c:pt idx="84">
                  <c:v>2019.10.31</c:v>
                </c:pt>
                <c:pt idx="85">
                  <c:v>2019.11.04</c:v>
                </c:pt>
                <c:pt idx="86">
                  <c:v>2019.11.05</c:v>
                </c:pt>
                <c:pt idx="87">
                  <c:v>2019.11.06</c:v>
                </c:pt>
                <c:pt idx="88">
                  <c:v>2019.11.07</c:v>
                </c:pt>
                <c:pt idx="89">
                  <c:v>2019.11.08</c:v>
                </c:pt>
                <c:pt idx="90">
                  <c:v>2019.11.11</c:v>
                </c:pt>
                <c:pt idx="91">
                  <c:v>2019.11.12</c:v>
                </c:pt>
                <c:pt idx="92">
                  <c:v>2019.11.13</c:v>
                </c:pt>
                <c:pt idx="93">
                  <c:v>2019.11.14</c:v>
                </c:pt>
                <c:pt idx="94">
                  <c:v>2019.11.15</c:v>
                </c:pt>
                <c:pt idx="95">
                  <c:v>2019.11.18</c:v>
                </c:pt>
                <c:pt idx="96">
                  <c:v>2019.11.19</c:v>
                </c:pt>
                <c:pt idx="97">
                  <c:v>2019.11.20</c:v>
                </c:pt>
                <c:pt idx="98">
                  <c:v>2019.11.21</c:v>
                </c:pt>
                <c:pt idx="99">
                  <c:v>2019.11.22</c:v>
                </c:pt>
                <c:pt idx="100">
                  <c:v>2019.11.25</c:v>
                </c:pt>
                <c:pt idx="101">
                  <c:v>2019.11.26</c:v>
                </c:pt>
                <c:pt idx="102">
                  <c:v>2019.11.27</c:v>
                </c:pt>
                <c:pt idx="103">
                  <c:v>2019.11.28</c:v>
                </c:pt>
                <c:pt idx="104">
                  <c:v>2019.11.29</c:v>
                </c:pt>
                <c:pt idx="105">
                  <c:v>2019.12.02</c:v>
                </c:pt>
                <c:pt idx="106">
                  <c:v>2019.12.03</c:v>
                </c:pt>
                <c:pt idx="107">
                  <c:v>2019.12.04</c:v>
                </c:pt>
                <c:pt idx="108">
                  <c:v>2019.12.05</c:v>
                </c:pt>
                <c:pt idx="109">
                  <c:v>2019.12.06</c:v>
                </c:pt>
                <c:pt idx="110">
                  <c:v>2019.12.07</c:v>
                </c:pt>
                <c:pt idx="111">
                  <c:v>2019.12.09</c:v>
                </c:pt>
                <c:pt idx="112">
                  <c:v>2019.12.10</c:v>
                </c:pt>
                <c:pt idx="113">
                  <c:v>2019.12.11</c:v>
                </c:pt>
                <c:pt idx="114">
                  <c:v>2019.12.12</c:v>
                </c:pt>
                <c:pt idx="115">
                  <c:v>2019.12.13</c:v>
                </c:pt>
                <c:pt idx="116">
                  <c:v>2019.12.14</c:v>
                </c:pt>
                <c:pt idx="117">
                  <c:v>2019.12.16</c:v>
                </c:pt>
                <c:pt idx="118">
                  <c:v>2019.12.17</c:v>
                </c:pt>
                <c:pt idx="119">
                  <c:v>2019.12.18</c:v>
                </c:pt>
                <c:pt idx="120">
                  <c:v>2019.12.19</c:v>
                </c:pt>
                <c:pt idx="121">
                  <c:v>2019.12.20</c:v>
                </c:pt>
                <c:pt idx="122">
                  <c:v>2019.12.31</c:v>
                </c:pt>
                <c:pt idx="123">
                  <c:v>2020.01.02</c:v>
                </c:pt>
                <c:pt idx="124">
                  <c:v>2020.01.03</c:v>
                </c:pt>
                <c:pt idx="125">
                  <c:v>2020.01.06</c:v>
                </c:pt>
                <c:pt idx="126">
                  <c:v>2020.01.07</c:v>
                </c:pt>
                <c:pt idx="127">
                  <c:v>2020.01.08</c:v>
                </c:pt>
                <c:pt idx="128">
                  <c:v>2020.01.09</c:v>
                </c:pt>
                <c:pt idx="129">
                  <c:v>2020.01.10</c:v>
                </c:pt>
                <c:pt idx="130">
                  <c:v>2020.01.13</c:v>
                </c:pt>
                <c:pt idx="131">
                  <c:v>2020.01.14</c:v>
                </c:pt>
                <c:pt idx="132">
                  <c:v>2020.01.15</c:v>
                </c:pt>
                <c:pt idx="133">
                  <c:v>2020.01.16</c:v>
                </c:pt>
                <c:pt idx="134">
                  <c:v>2020.01.17</c:v>
                </c:pt>
                <c:pt idx="135">
                  <c:v>2020.01.20</c:v>
                </c:pt>
                <c:pt idx="136">
                  <c:v>2020.01.21</c:v>
                </c:pt>
                <c:pt idx="137">
                  <c:v>2020.01.22</c:v>
                </c:pt>
                <c:pt idx="138">
                  <c:v>2020.01.23</c:v>
                </c:pt>
                <c:pt idx="139">
                  <c:v>2020.01.24</c:v>
                </c:pt>
                <c:pt idx="140">
                  <c:v>2020.01.27</c:v>
                </c:pt>
                <c:pt idx="141">
                  <c:v>2020.01.28</c:v>
                </c:pt>
                <c:pt idx="142">
                  <c:v>2020.01.29</c:v>
                </c:pt>
                <c:pt idx="143">
                  <c:v>2020.01.30</c:v>
                </c:pt>
                <c:pt idx="144">
                  <c:v>2020.01.31</c:v>
                </c:pt>
                <c:pt idx="145">
                  <c:v>2020.02.03</c:v>
                </c:pt>
                <c:pt idx="146">
                  <c:v>2020.02.04</c:v>
                </c:pt>
                <c:pt idx="147">
                  <c:v>2020.02.05</c:v>
                </c:pt>
                <c:pt idx="148">
                  <c:v>2020.02.06</c:v>
                </c:pt>
                <c:pt idx="149">
                  <c:v>2020.02.07</c:v>
                </c:pt>
                <c:pt idx="150">
                  <c:v>2020.02.10</c:v>
                </c:pt>
                <c:pt idx="151">
                  <c:v>2020.02.11</c:v>
                </c:pt>
                <c:pt idx="152">
                  <c:v>2020.02.12</c:v>
                </c:pt>
                <c:pt idx="153">
                  <c:v>2020.02.13</c:v>
                </c:pt>
                <c:pt idx="154">
                  <c:v>2020.02.14</c:v>
                </c:pt>
                <c:pt idx="155">
                  <c:v>2020.02.17</c:v>
                </c:pt>
                <c:pt idx="156">
                  <c:v>2020.02.18</c:v>
                </c:pt>
                <c:pt idx="157">
                  <c:v>2020.02.19</c:v>
                </c:pt>
                <c:pt idx="158">
                  <c:v>2020.02.20</c:v>
                </c:pt>
                <c:pt idx="159">
                  <c:v>2020.02.21</c:v>
                </c:pt>
                <c:pt idx="160">
                  <c:v>2020.02.24</c:v>
                </c:pt>
                <c:pt idx="161">
                  <c:v>2020.02.25</c:v>
                </c:pt>
                <c:pt idx="162">
                  <c:v>2020.02.26</c:v>
                </c:pt>
                <c:pt idx="163">
                  <c:v>2020.02.27</c:v>
                </c:pt>
                <c:pt idx="164">
                  <c:v>2020.02.28</c:v>
                </c:pt>
                <c:pt idx="165">
                  <c:v>2020.03.02</c:v>
                </c:pt>
                <c:pt idx="166">
                  <c:v>2020.03.03</c:v>
                </c:pt>
                <c:pt idx="167">
                  <c:v>2020.03.04</c:v>
                </c:pt>
                <c:pt idx="168">
                  <c:v>2020.03.05</c:v>
                </c:pt>
                <c:pt idx="169">
                  <c:v>2020.03.06</c:v>
                </c:pt>
                <c:pt idx="170">
                  <c:v>2020.03.09</c:v>
                </c:pt>
                <c:pt idx="171">
                  <c:v>2020.03.10</c:v>
                </c:pt>
                <c:pt idx="172">
                  <c:v>2020.03.11</c:v>
                </c:pt>
                <c:pt idx="173">
                  <c:v>2020.03.12</c:v>
                </c:pt>
                <c:pt idx="174">
                  <c:v>2020.03.13</c:v>
                </c:pt>
                <c:pt idx="175">
                  <c:v>2020.03.17</c:v>
                </c:pt>
                <c:pt idx="176">
                  <c:v>2020.03.18</c:v>
                </c:pt>
                <c:pt idx="177">
                  <c:v>2020.03.19</c:v>
                </c:pt>
                <c:pt idx="178">
                  <c:v>2020.03.20</c:v>
                </c:pt>
                <c:pt idx="179">
                  <c:v>2020.03.23</c:v>
                </c:pt>
                <c:pt idx="180">
                  <c:v>2020.03.24</c:v>
                </c:pt>
                <c:pt idx="181">
                  <c:v>2020.03.25</c:v>
                </c:pt>
                <c:pt idx="182">
                  <c:v>2020.03.26</c:v>
                </c:pt>
                <c:pt idx="183">
                  <c:v>2020.03.27</c:v>
                </c:pt>
                <c:pt idx="184">
                  <c:v>2020.03.30</c:v>
                </c:pt>
                <c:pt idx="185">
                  <c:v>2020.03.31</c:v>
                </c:pt>
                <c:pt idx="186">
                  <c:v>2020.04.01</c:v>
                </c:pt>
                <c:pt idx="187">
                  <c:v>2020.04.02</c:v>
                </c:pt>
                <c:pt idx="188">
                  <c:v>2020.04.03</c:v>
                </c:pt>
                <c:pt idx="189">
                  <c:v>2020.04.06</c:v>
                </c:pt>
                <c:pt idx="190">
                  <c:v>2020.04.07</c:v>
                </c:pt>
                <c:pt idx="191">
                  <c:v>2020.04.08</c:v>
                </c:pt>
                <c:pt idx="192">
                  <c:v>2020.04.09</c:v>
                </c:pt>
                <c:pt idx="193">
                  <c:v>2020.04.14</c:v>
                </c:pt>
                <c:pt idx="194">
                  <c:v>2020.04.15</c:v>
                </c:pt>
                <c:pt idx="195">
                  <c:v>2020.04.16</c:v>
                </c:pt>
                <c:pt idx="196">
                  <c:v>2020.04.17</c:v>
                </c:pt>
                <c:pt idx="197">
                  <c:v>2020.04.20</c:v>
                </c:pt>
                <c:pt idx="198">
                  <c:v>2020.04.21</c:v>
                </c:pt>
                <c:pt idx="199">
                  <c:v>2020.04.22</c:v>
                </c:pt>
                <c:pt idx="200">
                  <c:v>2020.04.23</c:v>
                </c:pt>
                <c:pt idx="201">
                  <c:v>2020.04.24</c:v>
                </c:pt>
                <c:pt idx="202">
                  <c:v>2020.04.27</c:v>
                </c:pt>
                <c:pt idx="203">
                  <c:v>2020.04.28</c:v>
                </c:pt>
                <c:pt idx="204">
                  <c:v>2020.04.29</c:v>
                </c:pt>
                <c:pt idx="205">
                  <c:v>2020.04.30</c:v>
                </c:pt>
                <c:pt idx="206">
                  <c:v>2020.05.04</c:v>
                </c:pt>
                <c:pt idx="207">
                  <c:v>2020.05.05</c:v>
                </c:pt>
                <c:pt idx="208">
                  <c:v>2020.05.06</c:v>
                </c:pt>
                <c:pt idx="209">
                  <c:v>2020.05.07</c:v>
                </c:pt>
                <c:pt idx="210">
                  <c:v>2020.05.08</c:v>
                </c:pt>
                <c:pt idx="211">
                  <c:v>2020.05.11</c:v>
                </c:pt>
                <c:pt idx="212">
                  <c:v>2020.05.12</c:v>
                </c:pt>
                <c:pt idx="213">
                  <c:v>2020.05.13</c:v>
                </c:pt>
                <c:pt idx="214">
                  <c:v>2020.05.14</c:v>
                </c:pt>
                <c:pt idx="215">
                  <c:v>2020.05.15</c:v>
                </c:pt>
                <c:pt idx="216">
                  <c:v>2020.05.18</c:v>
                </c:pt>
                <c:pt idx="217">
                  <c:v>2020.05.19</c:v>
                </c:pt>
                <c:pt idx="218">
                  <c:v>2020.05.20</c:v>
                </c:pt>
                <c:pt idx="219">
                  <c:v>2020.05.21</c:v>
                </c:pt>
                <c:pt idx="220">
                  <c:v>2020.05.22</c:v>
                </c:pt>
                <c:pt idx="221">
                  <c:v>2020.05.25</c:v>
                </c:pt>
                <c:pt idx="222">
                  <c:v>2020.05.26</c:v>
                </c:pt>
                <c:pt idx="223">
                  <c:v>2020.05.27</c:v>
                </c:pt>
                <c:pt idx="224">
                  <c:v>2020.05.28</c:v>
                </c:pt>
                <c:pt idx="225">
                  <c:v>2020.05.29</c:v>
                </c:pt>
                <c:pt idx="226">
                  <c:v>2020.06.02</c:v>
                </c:pt>
                <c:pt idx="227">
                  <c:v>2020.06.03</c:v>
                </c:pt>
                <c:pt idx="228">
                  <c:v>2020.06.04</c:v>
                </c:pt>
                <c:pt idx="229">
                  <c:v>2020.06.05</c:v>
                </c:pt>
                <c:pt idx="230">
                  <c:v>2020.06.08</c:v>
                </c:pt>
                <c:pt idx="231">
                  <c:v>2020.06.09</c:v>
                </c:pt>
                <c:pt idx="232">
                  <c:v>2020.06.10</c:v>
                </c:pt>
                <c:pt idx="233">
                  <c:v>2020.06.11</c:v>
                </c:pt>
                <c:pt idx="234">
                  <c:v>2020.06.12</c:v>
                </c:pt>
                <c:pt idx="235">
                  <c:v>2020.06.15</c:v>
                </c:pt>
                <c:pt idx="236">
                  <c:v>2020.06.16</c:v>
                </c:pt>
                <c:pt idx="237">
                  <c:v>2020.06.17</c:v>
                </c:pt>
                <c:pt idx="238">
                  <c:v>2020.06.18</c:v>
                </c:pt>
                <c:pt idx="239">
                  <c:v>2020.06.19</c:v>
                </c:pt>
                <c:pt idx="240">
                  <c:v>2020.06.22</c:v>
                </c:pt>
                <c:pt idx="241">
                  <c:v>2020.06.23</c:v>
                </c:pt>
                <c:pt idx="242">
                  <c:v>2020.06.24</c:v>
                </c:pt>
                <c:pt idx="243">
                  <c:v>2020.06.25</c:v>
                </c:pt>
                <c:pt idx="244">
                  <c:v>2020.06.29</c:v>
                </c:pt>
                <c:pt idx="245">
                  <c:v>2020.06.30</c:v>
                </c:pt>
                <c:pt idx="246">
                  <c:v>2020.07.01</c:v>
                </c:pt>
                <c:pt idx="247">
                  <c:v>2020.07.02</c:v>
                </c:pt>
                <c:pt idx="248">
                  <c:v>2020.07.03</c:v>
                </c:pt>
                <c:pt idx="249">
                  <c:v>2020.07.06</c:v>
                </c:pt>
                <c:pt idx="250">
                  <c:v>2020.07.07</c:v>
                </c:pt>
                <c:pt idx="251">
                  <c:v>2020.07.08</c:v>
                </c:pt>
                <c:pt idx="252">
                  <c:v>2020.07.09</c:v>
                </c:pt>
                <c:pt idx="253">
                  <c:v>2020.07.10</c:v>
                </c:pt>
                <c:pt idx="254">
                  <c:v>2020.07.13</c:v>
                </c:pt>
                <c:pt idx="255">
                  <c:v>2020.07.14</c:v>
                </c:pt>
                <c:pt idx="256">
                  <c:v>2020.07.15</c:v>
                </c:pt>
                <c:pt idx="257">
                  <c:v>2020.07.16</c:v>
                </c:pt>
                <c:pt idx="258">
                  <c:v>2020.07.17</c:v>
                </c:pt>
                <c:pt idx="259">
                  <c:v>2020.07.20</c:v>
                </c:pt>
                <c:pt idx="260">
                  <c:v>2020.07.21</c:v>
                </c:pt>
                <c:pt idx="261">
                  <c:v>2020.07.22</c:v>
                </c:pt>
                <c:pt idx="262">
                  <c:v>2020.07.23</c:v>
                </c:pt>
                <c:pt idx="263">
                  <c:v>2020.07.24</c:v>
                </c:pt>
                <c:pt idx="264">
                  <c:v>2020.07.27</c:v>
                </c:pt>
                <c:pt idx="265">
                  <c:v>2020.07.28</c:v>
                </c:pt>
                <c:pt idx="266">
                  <c:v>2020.07.29</c:v>
                </c:pt>
                <c:pt idx="267">
                  <c:v>2020.07.30</c:v>
                </c:pt>
                <c:pt idx="268">
                  <c:v>2020.07.31</c:v>
                </c:pt>
                <c:pt idx="269">
                  <c:v>2020.08.03</c:v>
                </c:pt>
                <c:pt idx="270">
                  <c:v>2020.08.04</c:v>
                </c:pt>
                <c:pt idx="271">
                  <c:v>2020.08.05</c:v>
                </c:pt>
                <c:pt idx="272">
                  <c:v>2020.08.06</c:v>
                </c:pt>
                <c:pt idx="273">
                  <c:v>2020.08.07</c:v>
                </c:pt>
                <c:pt idx="274">
                  <c:v>2020.08.10</c:v>
                </c:pt>
                <c:pt idx="275">
                  <c:v>2020.08.11</c:v>
                </c:pt>
                <c:pt idx="276">
                  <c:v>2020.08.12</c:v>
                </c:pt>
                <c:pt idx="277">
                  <c:v>2020.08.13</c:v>
                </c:pt>
                <c:pt idx="278">
                  <c:v>2020.08.14</c:v>
                </c:pt>
                <c:pt idx="279">
                  <c:v>2020.08.17</c:v>
                </c:pt>
                <c:pt idx="280">
                  <c:v>2020.08.18</c:v>
                </c:pt>
                <c:pt idx="281">
                  <c:v>2020.08.19</c:v>
                </c:pt>
                <c:pt idx="282">
                  <c:v>2020.08.24</c:v>
                </c:pt>
                <c:pt idx="283">
                  <c:v>2020.08.25</c:v>
                </c:pt>
                <c:pt idx="284">
                  <c:v>2020.08.26</c:v>
                </c:pt>
                <c:pt idx="285">
                  <c:v>2020.08.27</c:v>
                </c:pt>
                <c:pt idx="286">
                  <c:v>2020.08.28</c:v>
                </c:pt>
                <c:pt idx="287">
                  <c:v>2020.08.29</c:v>
                </c:pt>
                <c:pt idx="288">
                  <c:v>2020.08.31</c:v>
                </c:pt>
                <c:pt idx="289">
                  <c:v>2020.09.01</c:v>
                </c:pt>
                <c:pt idx="290">
                  <c:v>2020.09.02</c:v>
                </c:pt>
                <c:pt idx="291">
                  <c:v>2020.09.03</c:v>
                </c:pt>
                <c:pt idx="292">
                  <c:v>2020.09.04</c:v>
                </c:pt>
                <c:pt idx="293">
                  <c:v>2020.09.07</c:v>
                </c:pt>
                <c:pt idx="294">
                  <c:v>2020.09.08</c:v>
                </c:pt>
                <c:pt idx="295">
                  <c:v>2020.09.10</c:v>
                </c:pt>
                <c:pt idx="296">
                  <c:v>2020.09.11</c:v>
                </c:pt>
                <c:pt idx="297">
                  <c:v>2020.09.14</c:v>
                </c:pt>
                <c:pt idx="298">
                  <c:v>2020.09.15</c:v>
                </c:pt>
                <c:pt idx="299">
                  <c:v>2020.09.16</c:v>
                </c:pt>
                <c:pt idx="300">
                  <c:v>2020.09.17</c:v>
                </c:pt>
                <c:pt idx="301">
                  <c:v>2020.09.18</c:v>
                </c:pt>
                <c:pt idx="302">
                  <c:v>2020.09.21</c:v>
                </c:pt>
                <c:pt idx="303">
                  <c:v>2020.09.22</c:v>
                </c:pt>
                <c:pt idx="304">
                  <c:v>2020.09.23</c:v>
                </c:pt>
                <c:pt idx="305">
                  <c:v>2020.09.24</c:v>
                </c:pt>
                <c:pt idx="306">
                  <c:v>2020.09.25</c:v>
                </c:pt>
                <c:pt idx="307">
                  <c:v>2020.09.28</c:v>
                </c:pt>
                <c:pt idx="308">
                  <c:v>2020.09.29</c:v>
                </c:pt>
                <c:pt idx="309">
                  <c:v>2020.09.30</c:v>
                </c:pt>
                <c:pt idx="310">
                  <c:v>2020.10.01</c:v>
                </c:pt>
                <c:pt idx="311">
                  <c:v>2020.10.02</c:v>
                </c:pt>
                <c:pt idx="312">
                  <c:v>2020.10.05</c:v>
                </c:pt>
                <c:pt idx="313">
                  <c:v>2020.10.06</c:v>
                </c:pt>
                <c:pt idx="314">
                  <c:v>2020.10.07</c:v>
                </c:pt>
                <c:pt idx="315">
                  <c:v>2020.10.08</c:v>
                </c:pt>
                <c:pt idx="316">
                  <c:v>2020.10.09</c:v>
                </c:pt>
                <c:pt idx="317">
                  <c:v>2020.10.12</c:v>
                </c:pt>
                <c:pt idx="318">
                  <c:v>2020.10.13</c:v>
                </c:pt>
                <c:pt idx="319">
                  <c:v>2020.10.14</c:v>
                </c:pt>
                <c:pt idx="320">
                  <c:v>2020.10.15</c:v>
                </c:pt>
                <c:pt idx="321">
                  <c:v>2020.10.16</c:v>
                </c:pt>
                <c:pt idx="322">
                  <c:v>2020.10.19</c:v>
                </c:pt>
                <c:pt idx="323">
                  <c:v>2020.10.20</c:v>
                </c:pt>
                <c:pt idx="324">
                  <c:v>2020.10.21</c:v>
                </c:pt>
                <c:pt idx="325">
                  <c:v>2020.10.22</c:v>
                </c:pt>
                <c:pt idx="326">
                  <c:v>2020.10.26</c:v>
                </c:pt>
                <c:pt idx="327">
                  <c:v>2020.10.27</c:v>
                </c:pt>
                <c:pt idx="328">
                  <c:v>2020.10.28</c:v>
                </c:pt>
                <c:pt idx="329">
                  <c:v>2020.10.29</c:v>
                </c:pt>
                <c:pt idx="330">
                  <c:v>2020.10.30</c:v>
                </c:pt>
                <c:pt idx="331">
                  <c:v>2020.11.02</c:v>
                </c:pt>
                <c:pt idx="332">
                  <c:v>2020.11.03</c:v>
                </c:pt>
                <c:pt idx="333">
                  <c:v>2020.11.04</c:v>
                </c:pt>
                <c:pt idx="334">
                  <c:v>2020.11.05</c:v>
                </c:pt>
                <c:pt idx="335">
                  <c:v>2020.11.06</c:v>
                </c:pt>
                <c:pt idx="336">
                  <c:v>2020.11.09</c:v>
                </c:pt>
                <c:pt idx="337">
                  <c:v>2020.11.10</c:v>
                </c:pt>
                <c:pt idx="338">
                  <c:v>2020.11.11</c:v>
                </c:pt>
                <c:pt idx="339">
                  <c:v>2020.11.12</c:v>
                </c:pt>
                <c:pt idx="340">
                  <c:v>2020.11.13</c:v>
                </c:pt>
                <c:pt idx="341">
                  <c:v>2020.11.16</c:v>
                </c:pt>
                <c:pt idx="342">
                  <c:v>2020.11.17</c:v>
                </c:pt>
                <c:pt idx="343">
                  <c:v>2020.11.18</c:v>
                </c:pt>
                <c:pt idx="344">
                  <c:v>2020.11.19</c:v>
                </c:pt>
                <c:pt idx="345">
                  <c:v>2020.11.20</c:v>
                </c:pt>
                <c:pt idx="346">
                  <c:v>2020.11.23</c:v>
                </c:pt>
                <c:pt idx="347">
                  <c:v>2020.11.24</c:v>
                </c:pt>
                <c:pt idx="348">
                  <c:v>2020.11.25</c:v>
                </c:pt>
                <c:pt idx="349">
                  <c:v>2020.11.26</c:v>
                </c:pt>
                <c:pt idx="350">
                  <c:v>2020.11.27</c:v>
                </c:pt>
                <c:pt idx="351">
                  <c:v>2020.11.30</c:v>
                </c:pt>
                <c:pt idx="352">
                  <c:v>2020.12.01</c:v>
                </c:pt>
                <c:pt idx="353">
                  <c:v>2020.12.02</c:v>
                </c:pt>
                <c:pt idx="354">
                  <c:v>2020.12.03</c:v>
                </c:pt>
                <c:pt idx="355">
                  <c:v>2020.12.04</c:v>
                </c:pt>
                <c:pt idx="356">
                  <c:v>2020.12.07</c:v>
                </c:pt>
                <c:pt idx="357">
                  <c:v>2020.12.08</c:v>
                </c:pt>
                <c:pt idx="358">
                  <c:v>2020.12.09</c:v>
                </c:pt>
                <c:pt idx="359">
                  <c:v>2020.12.10</c:v>
                </c:pt>
                <c:pt idx="360">
                  <c:v>2020.12.11</c:v>
                </c:pt>
                <c:pt idx="361">
                  <c:v>2020.12.12</c:v>
                </c:pt>
                <c:pt idx="362">
                  <c:v>2020.12.14</c:v>
                </c:pt>
                <c:pt idx="363">
                  <c:v>2020.12.15</c:v>
                </c:pt>
                <c:pt idx="364">
                  <c:v>2020.12.16</c:v>
                </c:pt>
                <c:pt idx="365">
                  <c:v>2020.12.17</c:v>
                </c:pt>
                <c:pt idx="366">
                  <c:v>2020.12.18</c:v>
                </c:pt>
                <c:pt idx="367">
                  <c:v>2020.12.21</c:v>
                </c:pt>
                <c:pt idx="368">
                  <c:v>2020.12.22</c:v>
                </c:pt>
                <c:pt idx="369">
                  <c:v>2020.12.23</c:v>
                </c:pt>
                <c:pt idx="370">
                  <c:v>2020.12.28</c:v>
                </c:pt>
                <c:pt idx="371">
                  <c:v>2020.12.29</c:v>
                </c:pt>
                <c:pt idx="372">
                  <c:v>2020.12.30</c:v>
                </c:pt>
                <c:pt idx="373">
                  <c:v>2020.12.31</c:v>
                </c:pt>
                <c:pt idx="374">
                  <c:v>2021.01.04</c:v>
                </c:pt>
                <c:pt idx="375">
                  <c:v>2021.01.05</c:v>
                </c:pt>
                <c:pt idx="376">
                  <c:v>2021.01.06</c:v>
                </c:pt>
                <c:pt idx="377">
                  <c:v>2021.01.07</c:v>
                </c:pt>
                <c:pt idx="378">
                  <c:v>2021.01.08</c:v>
                </c:pt>
                <c:pt idx="379">
                  <c:v>2021.01.11</c:v>
                </c:pt>
                <c:pt idx="380">
                  <c:v>2021.01.12</c:v>
                </c:pt>
                <c:pt idx="381">
                  <c:v>2021.01.13</c:v>
                </c:pt>
                <c:pt idx="382">
                  <c:v>2021.01.14</c:v>
                </c:pt>
                <c:pt idx="383">
                  <c:v>2021.01.15</c:v>
                </c:pt>
                <c:pt idx="384">
                  <c:v>2021.01.18</c:v>
                </c:pt>
                <c:pt idx="385">
                  <c:v>2021.01.19</c:v>
                </c:pt>
                <c:pt idx="386">
                  <c:v>2021.01.20</c:v>
                </c:pt>
                <c:pt idx="387">
                  <c:v>2021.01.21</c:v>
                </c:pt>
                <c:pt idx="388">
                  <c:v>2021.01.22</c:v>
                </c:pt>
                <c:pt idx="389">
                  <c:v>2021.01.25</c:v>
                </c:pt>
                <c:pt idx="390">
                  <c:v>2021.01.26</c:v>
                </c:pt>
                <c:pt idx="391">
                  <c:v>2021.01.27</c:v>
                </c:pt>
                <c:pt idx="392">
                  <c:v>2021.01.28</c:v>
                </c:pt>
                <c:pt idx="393">
                  <c:v>2021.01.29</c:v>
                </c:pt>
                <c:pt idx="394">
                  <c:v>2021.02.01</c:v>
                </c:pt>
                <c:pt idx="395">
                  <c:v>2021.02.02</c:v>
                </c:pt>
                <c:pt idx="396">
                  <c:v>2021.02.03</c:v>
                </c:pt>
                <c:pt idx="397">
                  <c:v>2021.02.04</c:v>
                </c:pt>
                <c:pt idx="398">
                  <c:v>2021.02.05</c:v>
                </c:pt>
                <c:pt idx="399">
                  <c:v>2021.02.08</c:v>
                </c:pt>
                <c:pt idx="400">
                  <c:v>2021.02.09</c:v>
                </c:pt>
                <c:pt idx="401">
                  <c:v>2021.02.10</c:v>
                </c:pt>
                <c:pt idx="402">
                  <c:v>2021.02.11</c:v>
                </c:pt>
                <c:pt idx="403">
                  <c:v>2021.02.12</c:v>
                </c:pt>
                <c:pt idx="404">
                  <c:v>2021.02.15</c:v>
                </c:pt>
                <c:pt idx="405">
                  <c:v>2021.02.16</c:v>
                </c:pt>
                <c:pt idx="406">
                  <c:v>2021.02.17</c:v>
                </c:pt>
                <c:pt idx="407">
                  <c:v>2021.02.18</c:v>
                </c:pt>
                <c:pt idx="408">
                  <c:v>2021.02.19</c:v>
                </c:pt>
                <c:pt idx="409">
                  <c:v>2021.02.22</c:v>
                </c:pt>
                <c:pt idx="410">
                  <c:v>2021.02.23</c:v>
                </c:pt>
                <c:pt idx="411">
                  <c:v>2021.02.24</c:v>
                </c:pt>
                <c:pt idx="412">
                  <c:v>2021.02.25</c:v>
                </c:pt>
                <c:pt idx="413">
                  <c:v>2021.02.26</c:v>
                </c:pt>
                <c:pt idx="414">
                  <c:v>2021.03.01</c:v>
                </c:pt>
                <c:pt idx="415">
                  <c:v>2021.03.02</c:v>
                </c:pt>
                <c:pt idx="416">
                  <c:v>2021.03.03</c:v>
                </c:pt>
                <c:pt idx="417">
                  <c:v>2021.03.04</c:v>
                </c:pt>
                <c:pt idx="418">
                  <c:v>2021.03.05</c:v>
                </c:pt>
                <c:pt idx="419">
                  <c:v>2021.03.08</c:v>
                </c:pt>
                <c:pt idx="420">
                  <c:v>2021.03.09</c:v>
                </c:pt>
                <c:pt idx="421">
                  <c:v>2021.03.10</c:v>
                </c:pt>
                <c:pt idx="422">
                  <c:v>2021.03.11</c:v>
                </c:pt>
                <c:pt idx="423">
                  <c:v>2021.03.12</c:v>
                </c:pt>
                <c:pt idx="424">
                  <c:v>2021.03.16</c:v>
                </c:pt>
                <c:pt idx="425">
                  <c:v>2021.03.17</c:v>
                </c:pt>
                <c:pt idx="426">
                  <c:v>2021.03.18</c:v>
                </c:pt>
                <c:pt idx="427">
                  <c:v>2021.03.19</c:v>
                </c:pt>
                <c:pt idx="428">
                  <c:v>2021.03.22</c:v>
                </c:pt>
                <c:pt idx="429">
                  <c:v>23.03.2021.</c:v>
                </c:pt>
                <c:pt idx="430">
                  <c:v>24.03.2021.</c:v>
                </c:pt>
                <c:pt idx="431">
                  <c:v>25.03.2021.</c:v>
                </c:pt>
                <c:pt idx="432">
                  <c:v>2021.03.26</c:v>
                </c:pt>
                <c:pt idx="433">
                  <c:v>2021.03.29</c:v>
                </c:pt>
                <c:pt idx="434">
                  <c:v>2021.03.30</c:v>
                </c:pt>
                <c:pt idx="435">
                  <c:v>2021.03.31</c:v>
                </c:pt>
                <c:pt idx="436">
                  <c:v>2021.04.01</c:v>
                </c:pt>
                <c:pt idx="437">
                  <c:v>2021.04.06</c:v>
                </c:pt>
                <c:pt idx="438">
                  <c:v>2021.04.07</c:v>
                </c:pt>
                <c:pt idx="439">
                  <c:v>2021.04.08</c:v>
                </c:pt>
                <c:pt idx="440">
                  <c:v>2021.04.09</c:v>
                </c:pt>
                <c:pt idx="441">
                  <c:v>2021.04.12</c:v>
                </c:pt>
                <c:pt idx="442">
                  <c:v>2021.04.13</c:v>
                </c:pt>
                <c:pt idx="443">
                  <c:v>2021.04.14</c:v>
                </c:pt>
                <c:pt idx="444">
                  <c:v>2021.04.15</c:v>
                </c:pt>
                <c:pt idx="445">
                  <c:v>2021.04.16</c:v>
                </c:pt>
                <c:pt idx="446">
                  <c:v>2021.04.19</c:v>
                </c:pt>
                <c:pt idx="447">
                  <c:v>2021.04.20</c:v>
                </c:pt>
                <c:pt idx="448">
                  <c:v>2021.04.21</c:v>
                </c:pt>
                <c:pt idx="449">
                  <c:v>2021.04.22</c:v>
                </c:pt>
                <c:pt idx="450">
                  <c:v>2021.04.23</c:v>
                </c:pt>
                <c:pt idx="451">
                  <c:v>2021.04.26</c:v>
                </c:pt>
                <c:pt idx="452">
                  <c:v>2021.04.27</c:v>
                </c:pt>
                <c:pt idx="453">
                  <c:v>2021.04.28</c:v>
                </c:pt>
                <c:pt idx="454">
                  <c:v>2021.04.29</c:v>
                </c:pt>
                <c:pt idx="455">
                  <c:v>2021.04.30</c:v>
                </c:pt>
                <c:pt idx="456">
                  <c:v>2021.05.03</c:v>
                </c:pt>
                <c:pt idx="457">
                  <c:v>2021.05.04</c:v>
                </c:pt>
                <c:pt idx="458">
                  <c:v>2021.05.05</c:v>
                </c:pt>
                <c:pt idx="459">
                  <c:v>2021.05.06</c:v>
                </c:pt>
                <c:pt idx="460">
                  <c:v>2021.05.07</c:v>
                </c:pt>
                <c:pt idx="461">
                  <c:v>2021.05.10</c:v>
                </c:pt>
                <c:pt idx="462">
                  <c:v>2021.05.11</c:v>
                </c:pt>
                <c:pt idx="463">
                  <c:v>2021.05.12</c:v>
                </c:pt>
                <c:pt idx="464">
                  <c:v>2021.05.13</c:v>
                </c:pt>
                <c:pt idx="465">
                  <c:v>2021.05.14</c:v>
                </c:pt>
                <c:pt idx="466">
                  <c:v>2021.05.17</c:v>
                </c:pt>
                <c:pt idx="467">
                  <c:v>2021.05.18</c:v>
                </c:pt>
                <c:pt idx="468">
                  <c:v>2021.05.19</c:v>
                </c:pt>
                <c:pt idx="469">
                  <c:v>2021.05.20</c:v>
                </c:pt>
                <c:pt idx="470">
                  <c:v>2021.05.21</c:v>
                </c:pt>
                <c:pt idx="471">
                  <c:v>2021.05.25</c:v>
                </c:pt>
                <c:pt idx="472">
                  <c:v>2021.05.26</c:v>
                </c:pt>
                <c:pt idx="473">
                  <c:v>2021.05.27</c:v>
                </c:pt>
                <c:pt idx="474">
                  <c:v>2021.05.28</c:v>
                </c:pt>
                <c:pt idx="475">
                  <c:v>2021.05.31</c:v>
                </c:pt>
                <c:pt idx="476">
                  <c:v>2021.06.01</c:v>
                </c:pt>
                <c:pt idx="477">
                  <c:v>2021.06.02</c:v>
                </c:pt>
                <c:pt idx="478">
                  <c:v>2021.06.03</c:v>
                </c:pt>
                <c:pt idx="479">
                  <c:v>2021.06.04</c:v>
                </c:pt>
                <c:pt idx="480">
                  <c:v>2021.06.07</c:v>
                </c:pt>
                <c:pt idx="481">
                  <c:v>2021.06.08</c:v>
                </c:pt>
                <c:pt idx="482">
                  <c:v>2021.06.09</c:v>
                </c:pt>
                <c:pt idx="483">
                  <c:v>2021.06.10</c:v>
                </c:pt>
                <c:pt idx="484">
                  <c:v>2021.06.11</c:v>
                </c:pt>
                <c:pt idx="485">
                  <c:v>2021.06.14</c:v>
                </c:pt>
                <c:pt idx="486">
                  <c:v>2021.06.15</c:v>
                </c:pt>
                <c:pt idx="487">
                  <c:v>2021.06.16</c:v>
                </c:pt>
                <c:pt idx="488">
                  <c:v>2021.06.17</c:v>
                </c:pt>
                <c:pt idx="489">
                  <c:v>2021.06.18</c:v>
                </c:pt>
                <c:pt idx="490">
                  <c:v>2021.06.21</c:v>
                </c:pt>
                <c:pt idx="491">
                  <c:v>2021.06.22</c:v>
                </c:pt>
                <c:pt idx="492">
                  <c:v>2021.06.23</c:v>
                </c:pt>
                <c:pt idx="493">
                  <c:v>2021.06.24</c:v>
                </c:pt>
                <c:pt idx="494">
                  <c:v>2021.06.25</c:v>
                </c:pt>
                <c:pt idx="495">
                  <c:v>2021.06.28</c:v>
                </c:pt>
                <c:pt idx="496">
                  <c:v>2021.06.29</c:v>
                </c:pt>
                <c:pt idx="497">
                  <c:v>2021.06.30</c:v>
                </c:pt>
                <c:pt idx="498">
                  <c:v>2021.07.01</c:v>
                </c:pt>
                <c:pt idx="499">
                  <c:v>2021.07.02</c:v>
                </c:pt>
                <c:pt idx="500">
                  <c:v>2021.07.05</c:v>
                </c:pt>
                <c:pt idx="501">
                  <c:v>2021.07.06</c:v>
                </c:pt>
                <c:pt idx="502">
                  <c:v>2021.07.07</c:v>
                </c:pt>
                <c:pt idx="503">
                  <c:v>2021.07.08</c:v>
                </c:pt>
                <c:pt idx="504">
                  <c:v>2021.07.09</c:v>
                </c:pt>
                <c:pt idx="505">
                  <c:v>2021.07.12</c:v>
                </c:pt>
                <c:pt idx="506">
                  <c:v>2021.07.13</c:v>
                </c:pt>
                <c:pt idx="507">
                  <c:v>2021.07.14</c:v>
                </c:pt>
                <c:pt idx="508">
                  <c:v>2021.07.15</c:v>
                </c:pt>
                <c:pt idx="509">
                  <c:v>2021.07.16</c:v>
                </c:pt>
                <c:pt idx="510">
                  <c:v>2021.07.19</c:v>
                </c:pt>
                <c:pt idx="511">
                  <c:v>2021.07.20</c:v>
                </c:pt>
                <c:pt idx="512">
                  <c:v>2021.07.21</c:v>
                </c:pt>
                <c:pt idx="513">
                  <c:v>2021.07.22</c:v>
                </c:pt>
                <c:pt idx="514">
                  <c:v>2021.07.23</c:v>
                </c:pt>
                <c:pt idx="515">
                  <c:v>2021.07.26</c:v>
                </c:pt>
                <c:pt idx="516">
                  <c:v>2021.07.27</c:v>
                </c:pt>
                <c:pt idx="517">
                  <c:v>2021.07.28</c:v>
                </c:pt>
                <c:pt idx="518">
                  <c:v>2021.07.29</c:v>
                </c:pt>
                <c:pt idx="519">
                  <c:v>2021.07.30</c:v>
                </c:pt>
                <c:pt idx="520">
                  <c:v>2021.08.02</c:v>
                </c:pt>
                <c:pt idx="521">
                  <c:v>2021.08.03</c:v>
                </c:pt>
                <c:pt idx="522">
                  <c:v>2021.08.04</c:v>
                </c:pt>
                <c:pt idx="523">
                  <c:v>2021.08.05</c:v>
                </c:pt>
                <c:pt idx="524">
                  <c:v>2021.08.06</c:v>
                </c:pt>
                <c:pt idx="525">
                  <c:v>2021.08.09</c:v>
                </c:pt>
                <c:pt idx="526">
                  <c:v>2021.08.10</c:v>
                </c:pt>
                <c:pt idx="527">
                  <c:v>2021.08.11</c:v>
                </c:pt>
                <c:pt idx="528">
                  <c:v>2021.08.12</c:v>
                </c:pt>
                <c:pt idx="529">
                  <c:v>2021.08.13</c:v>
                </c:pt>
                <c:pt idx="530">
                  <c:v>2021.08.16</c:v>
                </c:pt>
                <c:pt idx="531">
                  <c:v>2021.08.17</c:v>
                </c:pt>
                <c:pt idx="532">
                  <c:v>2021.08.18</c:v>
                </c:pt>
                <c:pt idx="533">
                  <c:v>2021.08.19</c:v>
                </c:pt>
                <c:pt idx="534">
                  <c:v>2021.08.23</c:v>
                </c:pt>
                <c:pt idx="535">
                  <c:v>2021.08.24</c:v>
                </c:pt>
                <c:pt idx="536">
                  <c:v>2021.08.25</c:v>
                </c:pt>
                <c:pt idx="537">
                  <c:v>2021.08.26</c:v>
                </c:pt>
                <c:pt idx="538">
                  <c:v>2021.08.27</c:v>
                </c:pt>
                <c:pt idx="539">
                  <c:v>2021.08.30</c:v>
                </c:pt>
                <c:pt idx="540">
                  <c:v>2021.08.31</c:v>
                </c:pt>
                <c:pt idx="541">
                  <c:v>2021.09.01</c:v>
                </c:pt>
                <c:pt idx="542">
                  <c:v>2021.09.02</c:v>
                </c:pt>
                <c:pt idx="543">
                  <c:v>2021.09.03</c:v>
                </c:pt>
                <c:pt idx="544">
                  <c:v>2021.09.06</c:v>
                </c:pt>
                <c:pt idx="545">
                  <c:v>2021.09.07</c:v>
                </c:pt>
                <c:pt idx="546">
                  <c:v>2021.09.08</c:v>
                </c:pt>
                <c:pt idx="547">
                  <c:v>2021.09.09</c:v>
                </c:pt>
                <c:pt idx="548">
                  <c:v>2021.09.10</c:v>
                </c:pt>
                <c:pt idx="549">
                  <c:v>2021.09.13</c:v>
                </c:pt>
                <c:pt idx="550">
                  <c:v>2021.09.14</c:v>
                </c:pt>
                <c:pt idx="551">
                  <c:v>2021.09.15</c:v>
                </c:pt>
                <c:pt idx="552">
                  <c:v>2021.09.16</c:v>
                </c:pt>
                <c:pt idx="553">
                  <c:v>2021.09.17</c:v>
                </c:pt>
                <c:pt idx="554">
                  <c:v>2021.09.20</c:v>
                </c:pt>
                <c:pt idx="555">
                  <c:v>2021.09.21</c:v>
                </c:pt>
                <c:pt idx="556">
                  <c:v>2021.09.22</c:v>
                </c:pt>
                <c:pt idx="557">
                  <c:v>2021.09.23</c:v>
                </c:pt>
                <c:pt idx="558">
                  <c:v>2021.09.24</c:v>
                </c:pt>
                <c:pt idx="559">
                  <c:v>2021.09.27</c:v>
                </c:pt>
                <c:pt idx="560">
                  <c:v>2021.09.28</c:v>
                </c:pt>
                <c:pt idx="561">
                  <c:v>2021.09.29</c:v>
                </c:pt>
                <c:pt idx="562">
                  <c:v>2021.09.30</c:v>
                </c:pt>
                <c:pt idx="563">
                  <c:v>2021.10.01</c:v>
                </c:pt>
                <c:pt idx="564">
                  <c:v>2021.10.04</c:v>
                </c:pt>
                <c:pt idx="565">
                  <c:v>2021.10.05</c:v>
                </c:pt>
                <c:pt idx="566">
                  <c:v>2021.10.06</c:v>
                </c:pt>
                <c:pt idx="567">
                  <c:v>2021.10.07</c:v>
                </c:pt>
                <c:pt idx="568">
                  <c:v>2021.10.08</c:v>
                </c:pt>
                <c:pt idx="569">
                  <c:v>2021.10.11</c:v>
                </c:pt>
                <c:pt idx="570">
                  <c:v>2021.10.12</c:v>
                </c:pt>
                <c:pt idx="571">
                  <c:v>2021.10.13</c:v>
                </c:pt>
                <c:pt idx="572">
                  <c:v>2021.10.14</c:v>
                </c:pt>
                <c:pt idx="573">
                  <c:v>2021.10.15</c:v>
                </c:pt>
                <c:pt idx="574">
                  <c:v>2021.10.18</c:v>
                </c:pt>
                <c:pt idx="575">
                  <c:v>2021.10.19</c:v>
                </c:pt>
                <c:pt idx="576">
                  <c:v>2021.10.20</c:v>
                </c:pt>
                <c:pt idx="577">
                  <c:v>2021.10.21</c:v>
                </c:pt>
                <c:pt idx="578">
                  <c:v>2021.10.22</c:v>
                </c:pt>
                <c:pt idx="579">
                  <c:v>2021.10.25</c:v>
                </c:pt>
                <c:pt idx="580">
                  <c:v>2021.10.26</c:v>
                </c:pt>
                <c:pt idx="581">
                  <c:v>2021.10.27</c:v>
                </c:pt>
                <c:pt idx="582">
                  <c:v>2021.10.28</c:v>
                </c:pt>
                <c:pt idx="583">
                  <c:v>2021.10.29</c:v>
                </c:pt>
                <c:pt idx="584">
                  <c:v>2021.11.02</c:v>
                </c:pt>
                <c:pt idx="585">
                  <c:v>2021.11.03</c:v>
                </c:pt>
                <c:pt idx="586">
                  <c:v>2021.11.04</c:v>
                </c:pt>
                <c:pt idx="587">
                  <c:v>2021.11.05</c:v>
                </c:pt>
                <c:pt idx="588">
                  <c:v>2021.11.08</c:v>
                </c:pt>
                <c:pt idx="589">
                  <c:v>2021.11.09</c:v>
                </c:pt>
                <c:pt idx="590">
                  <c:v>2021.11.10</c:v>
                </c:pt>
                <c:pt idx="591">
                  <c:v>2021.11.11</c:v>
                </c:pt>
                <c:pt idx="592">
                  <c:v>2021.11.12</c:v>
                </c:pt>
                <c:pt idx="593">
                  <c:v>2021.11.15</c:v>
                </c:pt>
                <c:pt idx="594">
                  <c:v>2021.11.16</c:v>
                </c:pt>
                <c:pt idx="595">
                  <c:v>2021.11.17</c:v>
                </c:pt>
                <c:pt idx="596">
                  <c:v>2021.11.18</c:v>
                </c:pt>
                <c:pt idx="597">
                  <c:v>2021.11.19</c:v>
                </c:pt>
                <c:pt idx="598">
                  <c:v>2021.11.22</c:v>
                </c:pt>
                <c:pt idx="599">
                  <c:v>2021.11.23</c:v>
                </c:pt>
                <c:pt idx="600">
                  <c:v>2021.11.24</c:v>
                </c:pt>
                <c:pt idx="601">
                  <c:v>2021.11.25</c:v>
                </c:pt>
                <c:pt idx="602">
                  <c:v>2021.11.26</c:v>
                </c:pt>
                <c:pt idx="603">
                  <c:v>2021.11.29</c:v>
                </c:pt>
                <c:pt idx="604">
                  <c:v>2021.11.30</c:v>
                </c:pt>
                <c:pt idx="605">
                  <c:v>2021.12.01</c:v>
                </c:pt>
                <c:pt idx="606">
                  <c:v>2021.12.02</c:v>
                </c:pt>
                <c:pt idx="607">
                  <c:v>2021.12.03</c:v>
                </c:pt>
                <c:pt idx="608">
                  <c:v>2021.12.06</c:v>
                </c:pt>
                <c:pt idx="609">
                  <c:v>2021.12.07</c:v>
                </c:pt>
                <c:pt idx="610">
                  <c:v>2021.12.08</c:v>
                </c:pt>
                <c:pt idx="611">
                  <c:v>2021.12.09</c:v>
                </c:pt>
                <c:pt idx="612">
                  <c:v>2021.12.10</c:v>
                </c:pt>
                <c:pt idx="613">
                  <c:v>2021.12.11</c:v>
                </c:pt>
                <c:pt idx="614">
                  <c:v>2021.12.13</c:v>
                </c:pt>
                <c:pt idx="615">
                  <c:v>2021.12.14</c:v>
                </c:pt>
                <c:pt idx="616">
                  <c:v>2021.12.15</c:v>
                </c:pt>
                <c:pt idx="617">
                  <c:v>2021.12.16</c:v>
                </c:pt>
                <c:pt idx="618">
                  <c:v>2021.12.17</c:v>
                </c:pt>
                <c:pt idx="619">
                  <c:v>2021.12.20</c:v>
                </c:pt>
                <c:pt idx="620">
                  <c:v>2021.12.21</c:v>
                </c:pt>
                <c:pt idx="621">
                  <c:v>2021.12.22</c:v>
                </c:pt>
                <c:pt idx="622">
                  <c:v>2021.12.23</c:v>
                </c:pt>
                <c:pt idx="623">
                  <c:v>2021.12.27</c:v>
                </c:pt>
                <c:pt idx="624">
                  <c:v>2021.12.28</c:v>
                </c:pt>
                <c:pt idx="625">
                  <c:v>2021.12.29</c:v>
                </c:pt>
                <c:pt idx="626">
                  <c:v>2021.12.30</c:v>
                </c:pt>
                <c:pt idx="627">
                  <c:v>2021.12.31</c:v>
                </c:pt>
                <c:pt idx="628">
                  <c:v>2022.01.03</c:v>
                </c:pt>
                <c:pt idx="629">
                  <c:v>2022.01.04</c:v>
                </c:pt>
                <c:pt idx="630">
                  <c:v>2022.01.05</c:v>
                </c:pt>
                <c:pt idx="631">
                  <c:v>2022.01.06</c:v>
                </c:pt>
                <c:pt idx="632">
                  <c:v>2022.01.07</c:v>
                </c:pt>
                <c:pt idx="633">
                  <c:v>2022.01.10</c:v>
                </c:pt>
                <c:pt idx="634">
                  <c:v>2022.01.11</c:v>
                </c:pt>
                <c:pt idx="635">
                  <c:v>2022.01.12</c:v>
                </c:pt>
                <c:pt idx="636">
                  <c:v>2022.01.13</c:v>
                </c:pt>
                <c:pt idx="637">
                  <c:v>2022.01.14</c:v>
                </c:pt>
                <c:pt idx="638">
                  <c:v>2022.01.17</c:v>
                </c:pt>
                <c:pt idx="639">
                  <c:v>2022.01.18</c:v>
                </c:pt>
                <c:pt idx="640">
                  <c:v>2022.01.19</c:v>
                </c:pt>
                <c:pt idx="641">
                  <c:v>2022.01.20</c:v>
                </c:pt>
                <c:pt idx="642">
                  <c:v>2022.01.21</c:v>
                </c:pt>
                <c:pt idx="643">
                  <c:v>2022.01.24</c:v>
                </c:pt>
                <c:pt idx="644">
                  <c:v>2022.01.25</c:v>
                </c:pt>
                <c:pt idx="645">
                  <c:v>2022.01.26</c:v>
                </c:pt>
                <c:pt idx="646">
                  <c:v>2022.01.27</c:v>
                </c:pt>
                <c:pt idx="647">
                  <c:v>2022.01.28</c:v>
                </c:pt>
                <c:pt idx="648">
                  <c:v>2022.01.31</c:v>
                </c:pt>
                <c:pt idx="649">
                  <c:v>2022.02.01</c:v>
                </c:pt>
                <c:pt idx="650">
                  <c:v>2022.02.02</c:v>
                </c:pt>
                <c:pt idx="651">
                  <c:v>2022.02.03</c:v>
                </c:pt>
                <c:pt idx="652">
                  <c:v>2022.02.04</c:v>
                </c:pt>
                <c:pt idx="653">
                  <c:v>2022.02.07</c:v>
                </c:pt>
                <c:pt idx="654">
                  <c:v>2022.02.08</c:v>
                </c:pt>
                <c:pt idx="655">
                  <c:v>2022.02.09</c:v>
                </c:pt>
                <c:pt idx="656">
                  <c:v>2022.02.10</c:v>
                </c:pt>
                <c:pt idx="657">
                  <c:v>2022.02.11</c:v>
                </c:pt>
                <c:pt idx="658">
                  <c:v>2022.02.14</c:v>
                </c:pt>
                <c:pt idx="659">
                  <c:v>2022.02.15</c:v>
                </c:pt>
                <c:pt idx="660">
                  <c:v>2022.02.16</c:v>
                </c:pt>
                <c:pt idx="661">
                  <c:v>2022.02.17</c:v>
                </c:pt>
                <c:pt idx="662">
                  <c:v>2022.02.18</c:v>
                </c:pt>
                <c:pt idx="663">
                  <c:v>2022.02.21</c:v>
                </c:pt>
                <c:pt idx="664">
                  <c:v>2022.02.22</c:v>
                </c:pt>
                <c:pt idx="665">
                  <c:v>2022.02.23</c:v>
                </c:pt>
                <c:pt idx="666">
                  <c:v>2022.02.24</c:v>
                </c:pt>
                <c:pt idx="667">
                  <c:v>2022.02.25</c:v>
                </c:pt>
                <c:pt idx="668">
                  <c:v>2022.02.28</c:v>
                </c:pt>
                <c:pt idx="669">
                  <c:v>2022.03.01</c:v>
                </c:pt>
                <c:pt idx="670">
                  <c:v>2022.03.02</c:v>
                </c:pt>
                <c:pt idx="671">
                  <c:v>2022.03.03</c:v>
                </c:pt>
                <c:pt idx="672">
                  <c:v>2022.03.04</c:v>
                </c:pt>
                <c:pt idx="673">
                  <c:v>2022.03.07</c:v>
                </c:pt>
                <c:pt idx="674">
                  <c:v>2022.03.08</c:v>
                </c:pt>
                <c:pt idx="675">
                  <c:v>2022.03.09</c:v>
                </c:pt>
                <c:pt idx="676">
                  <c:v>2022.03.10</c:v>
                </c:pt>
                <c:pt idx="677">
                  <c:v>2022.03.11</c:v>
                </c:pt>
                <c:pt idx="678">
                  <c:v>2022.03.16</c:v>
                </c:pt>
                <c:pt idx="679">
                  <c:v>2022.03.17</c:v>
                </c:pt>
                <c:pt idx="680">
                  <c:v>2022.03.18</c:v>
                </c:pt>
                <c:pt idx="681">
                  <c:v>2022.03.21</c:v>
                </c:pt>
                <c:pt idx="682">
                  <c:v>2022.03.22</c:v>
                </c:pt>
                <c:pt idx="683">
                  <c:v>2022.03.23</c:v>
                </c:pt>
                <c:pt idx="684">
                  <c:v>2022.03.24</c:v>
                </c:pt>
                <c:pt idx="685">
                  <c:v>2022.03.25</c:v>
                </c:pt>
                <c:pt idx="686">
                  <c:v>2022.03.26</c:v>
                </c:pt>
                <c:pt idx="687">
                  <c:v>2022.03.28</c:v>
                </c:pt>
                <c:pt idx="688">
                  <c:v>2022.03.29</c:v>
                </c:pt>
                <c:pt idx="689">
                  <c:v>2022.03.30</c:v>
                </c:pt>
                <c:pt idx="690">
                  <c:v>2022.03.31</c:v>
                </c:pt>
                <c:pt idx="691">
                  <c:v>2022.04.01</c:v>
                </c:pt>
                <c:pt idx="692">
                  <c:v>2022.04.04</c:v>
                </c:pt>
                <c:pt idx="693">
                  <c:v>2022.04.05</c:v>
                </c:pt>
                <c:pt idx="694">
                  <c:v>2022.04.06</c:v>
                </c:pt>
                <c:pt idx="695">
                  <c:v>2022.04.07</c:v>
                </c:pt>
                <c:pt idx="696">
                  <c:v>2022.04.08</c:v>
                </c:pt>
                <c:pt idx="697">
                  <c:v>2022.04.11</c:v>
                </c:pt>
                <c:pt idx="698">
                  <c:v>2022.04.12</c:v>
                </c:pt>
                <c:pt idx="699">
                  <c:v>2022.04.13</c:v>
                </c:pt>
                <c:pt idx="700">
                  <c:v>2022.04.14</c:v>
                </c:pt>
                <c:pt idx="701">
                  <c:v>2022.04.19</c:v>
                </c:pt>
                <c:pt idx="702">
                  <c:v>2022.04.20</c:v>
                </c:pt>
                <c:pt idx="703">
                  <c:v>2022.04.21</c:v>
                </c:pt>
                <c:pt idx="704">
                  <c:v>2022.04.22</c:v>
                </c:pt>
                <c:pt idx="705">
                  <c:v>2022.04.25</c:v>
                </c:pt>
                <c:pt idx="706">
                  <c:v>2022.04.26</c:v>
                </c:pt>
                <c:pt idx="707">
                  <c:v>2022.04.27</c:v>
                </c:pt>
                <c:pt idx="708">
                  <c:v>2022.04.28</c:v>
                </c:pt>
                <c:pt idx="709">
                  <c:v>2022.04.29</c:v>
                </c:pt>
                <c:pt idx="710">
                  <c:v>2022.05.02</c:v>
                </c:pt>
                <c:pt idx="711">
                  <c:v>2022.05.03</c:v>
                </c:pt>
                <c:pt idx="712">
                  <c:v>2022.05.04</c:v>
                </c:pt>
                <c:pt idx="713">
                  <c:v>2022.05.05</c:v>
                </c:pt>
                <c:pt idx="714">
                  <c:v>2022.05.06</c:v>
                </c:pt>
                <c:pt idx="715">
                  <c:v>2022.05.09</c:v>
                </c:pt>
                <c:pt idx="716">
                  <c:v>2022.05.10</c:v>
                </c:pt>
                <c:pt idx="717">
                  <c:v>2022.05.11</c:v>
                </c:pt>
                <c:pt idx="718">
                  <c:v>2022.05.12</c:v>
                </c:pt>
                <c:pt idx="719">
                  <c:v>2022.05.13</c:v>
                </c:pt>
                <c:pt idx="720">
                  <c:v>2022.05.16</c:v>
                </c:pt>
                <c:pt idx="721">
                  <c:v>2022.05.17</c:v>
                </c:pt>
                <c:pt idx="722">
                  <c:v>2022.05.18</c:v>
                </c:pt>
                <c:pt idx="723">
                  <c:v>2022.05.19</c:v>
                </c:pt>
                <c:pt idx="724">
                  <c:v>2022.05.20</c:v>
                </c:pt>
                <c:pt idx="725">
                  <c:v>2022.05.23</c:v>
                </c:pt>
                <c:pt idx="726">
                  <c:v>2022.05.24</c:v>
                </c:pt>
                <c:pt idx="727">
                  <c:v>2022.05.25</c:v>
                </c:pt>
                <c:pt idx="728">
                  <c:v>2022.05.26</c:v>
                </c:pt>
                <c:pt idx="729">
                  <c:v>2022.05.27</c:v>
                </c:pt>
                <c:pt idx="730">
                  <c:v>2022.05.30</c:v>
                </c:pt>
                <c:pt idx="731">
                  <c:v>2022.05.31</c:v>
                </c:pt>
                <c:pt idx="732">
                  <c:v>2022.06.01</c:v>
                </c:pt>
                <c:pt idx="733">
                  <c:v>2022.06.02</c:v>
                </c:pt>
                <c:pt idx="734">
                  <c:v>2022.06.03</c:v>
                </c:pt>
                <c:pt idx="735">
                  <c:v>2022.06.07</c:v>
                </c:pt>
                <c:pt idx="736">
                  <c:v>2022.06.08</c:v>
                </c:pt>
                <c:pt idx="737">
                  <c:v>2022.06.09</c:v>
                </c:pt>
                <c:pt idx="738">
                  <c:v>2022.06.10</c:v>
                </c:pt>
                <c:pt idx="739">
                  <c:v>2022.06.13</c:v>
                </c:pt>
                <c:pt idx="740">
                  <c:v>2022.06.14</c:v>
                </c:pt>
                <c:pt idx="741">
                  <c:v>2022.06.15</c:v>
                </c:pt>
                <c:pt idx="742">
                  <c:v>2022.06.16</c:v>
                </c:pt>
                <c:pt idx="743">
                  <c:v>2022.06.17</c:v>
                </c:pt>
                <c:pt idx="744">
                  <c:v>2022.06.20</c:v>
                </c:pt>
                <c:pt idx="745">
                  <c:v>2022.06.21</c:v>
                </c:pt>
                <c:pt idx="746">
                  <c:v>2022.06.22</c:v>
                </c:pt>
                <c:pt idx="747">
                  <c:v>2022.06.23</c:v>
                </c:pt>
                <c:pt idx="748">
                  <c:v>2022.06.24</c:v>
                </c:pt>
                <c:pt idx="749">
                  <c:v>2022.06.27</c:v>
                </c:pt>
                <c:pt idx="750">
                  <c:v>2022.06.28</c:v>
                </c:pt>
                <c:pt idx="751">
                  <c:v>2022.06.29</c:v>
                </c:pt>
                <c:pt idx="752">
                  <c:v>2022.06.30</c:v>
                </c:pt>
                <c:pt idx="753">
                  <c:v>2022.07.01</c:v>
                </c:pt>
                <c:pt idx="754">
                  <c:v>2022.07.04</c:v>
                </c:pt>
                <c:pt idx="755">
                  <c:v>2022.07.05</c:v>
                </c:pt>
                <c:pt idx="756">
                  <c:v>2022.07.06</c:v>
                </c:pt>
                <c:pt idx="757">
                  <c:v>2022.07.07</c:v>
                </c:pt>
                <c:pt idx="758">
                  <c:v>2022.07.08</c:v>
                </c:pt>
                <c:pt idx="759">
                  <c:v>2022.07.11</c:v>
                </c:pt>
                <c:pt idx="760">
                  <c:v>2022.07.12</c:v>
                </c:pt>
                <c:pt idx="761">
                  <c:v>2022.07.13</c:v>
                </c:pt>
                <c:pt idx="762">
                  <c:v>2022.07.14</c:v>
                </c:pt>
                <c:pt idx="763">
                  <c:v>2022.07.15</c:v>
                </c:pt>
                <c:pt idx="764">
                  <c:v>2022.07.18</c:v>
                </c:pt>
                <c:pt idx="765">
                  <c:v>2022.07.19</c:v>
                </c:pt>
                <c:pt idx="766">
                  <c:v>2022.07.20</c:v>
                </c:pt>
                <c:pt idx="767">
                  <c:v>2022.07.21</c:v>
                </c:pt>
                <c:pt idx="768">
                  <c:v>2022.07.22</c:v>
                </c:pt>
                <c:pt idx="769">
                  <c:v>2022.07.25</c:v>
                </c:pt>
                <c:pt idx="770">
                  <c:v>2022.07.26</c:v>
                </c:pt>
                <c:pt idx="771">
                  <c:v>2022.07.27</c:v>
                </c:pt>
                <c:pt idx="772">
                  <c:v>2022.07.28</c:v>
                </c:pt>
                <c:pt idx="773">
                  <c:v>2022.07.29</c:v>
                </c:pt>
                <c:pt idx="774">
                  <c:v>2022.08.01</c:v>
                </c:pt>
                <c:pt idx="775">
                  <c:v>2022.08.02</c:v>
                </c:pt>
                <c:pt idx="776">
                  <c:v>2022.08.03</c:v>
                </c:pt>
                <c:pt idx="777">
                  <c:v>2022.08.04</c:v>
                </c:pt>
                <c:pt idx="778">
                  <c:v>2022.08.05</c:v>
                </c:pt>
                <c:pt idx="779">
                  <c:v>2022.08.08</c:v>
                </c:pt>
                <c:pt idx="780">
                  <c:v>2022.08.09</c:v>
                </c:pt>
                <c:pt idx="781">
                  <c:v>2022.08.10</c:v>
                </c:pt>
                <c:pt idx="782">
                  <c:v>2022.08.11</c:v>
                </c:pt>
                <c:pt idx="783">
                  <c:v>2022.08.12</c:v>
                </c:pt>
                <c:pt idx="784">
                  <c:v>2022.08.15</c:v>
                </c:pt>
                <c:pt idx="785">
                  <c:v>2022.08.16</c:v>
                </c:pt>
                <c:pt idx="786">
                  <c:v>2022.08.17</c:v>
                </c:pt>
                <c:pt idx="787">
                  <c:v>2022.08.18</c:v>
                </c:pt>
                <c:pt idx="788">
                  <c:v>2022.08.19</c:v>
                </c:pt>
                <c:pt idx="789">
                  <c:v>2022.08.22</c:v>
                </c:pt>
                <c:pt idx="790">
                  <c:v>2022.08.23</c:v>
                </c:pt>
                <c:pt idx="791">
                  <c:v>2022.08.24</c:v>
                </c:pt>
                <c:pt idx="792">
                  <c:v>2022.08.25</c:v>
                </c:pt>
                <c:pt idx="793">
                  <c:v>2022.08.26</c:v>
                </c:pt>
                <c:pt idx="794">
                  <c:v>2022.08.29</c:v>
                </c:pt>
                <c:pt idx="795">
                  <c:v>2022.08.30</c:v>
                </c:pt>
                <c:pt idx="796">
                  <c:v>2022.08.31</c:v>
                </c:pt>
                <c:pt idx="797">
                  <c:v>2022.09.01</c:v>
                </c:pt>
                <c:pt idx="798">
                  <c:v>2022.09.02</c:v>
                </c:pt>
                <c:pt idx="799">
                  <c:v>2022.09.05</c:v>
                </c:pt>
                <c:pt idx="800">
                  <c:v>2022.09.06</c:v>
                </c:pt>
                <c:pt idx="801">
                  <c:v>2022.09.07</c:v>
                </c:pt>
                <c:pt idx="802">
                  <c:v>2022.09.08</c:v>
                </c:pt>
                <c:pt idx="803">
                  <c:v>2022.09.09</c:v>
                </c:pt>
                <c:pt idx="804">
                  <c:v>2022.09.12</c:v>
                </c:pt>
                <c:pt idx="805">
                  <c:v>2022.09.13</c:v>
                </c:pt>
                <c:pt idx="806">
                  <c:v>2022.09.14</c:v>
                </c:pt>
              </c:strCache>
            </c:strRef>
          </c:cat>
          <c:val>
            <c:numRef>
              <c:f>Alapadatok!$F$815:$F$1621</c:f>
              <c:numCache>
                <c:formatCode>General</c:formatCode>
                <c:ptCount val="807"/>
                <c:pt idx="0">
                  <c:v>878</c:v>
                </c:pt>
                <c:pt idx="1">
                  <c:v>2102</c:v>
                </c:pt>
                <c:pt idx="2">
                  <c:v>2352</c:v>
                </c:pt>
                <c:pt idx="3">
                  <c:v>3481</c:v>
                </c:pt>
                <c:pt idx="4">
                  <c:v>3902</c:v>
                </c:pt>
                <c:pt idx="5">
                  <c:v>4422</c:v>
                </c:pt>
                <c:pt idx="6">
                  <c:v>4854</c:v>
                </c:pt>
                <c:pt idx="7">
                  <c:v>5280</c:v>
                </c:pt>
                <c:pt idx="8">
                  <c:v>5688</c:v>
                </c:pt>
                <c:pt idx="9">
                  <c:v>5950</c:v>
                </c:pt>
                <c:pt idx="10">
                  <c:v>6195</c:v>
                </c:pt>
                <c:pt idx="11">
                  <c:v>6379</c:v>
                </c:pt>
                <c:pt idx="12">
                  <c:v>6617</c:v>
                </c:pt>
                <c:pt idx="13">
                  <c:v>6978</c:v>
                </c:pt>
                <c:pt idx="14">
                  <c:v>7171</c:v>
                </c:pt>
                <c:pt idx="15">
                  <c:v>7374</c:v>
                </c:pt>
                <c:pt idx="16">
                  <c:v>7519</c:v>
                </c:pt>
                <c:pt idx="17">
                  <c:v>7683</c:v>
                </c:pt>
                <c:pt idx="18">
                  <c:v>7870</c:v>
                </c:pt>
                <c:pt idx="19">
                  <c:v>8059</c:v>
                </c:pt>
                <c:pt idx="20">
                  <c:v>8247</c:v>
                </c:pt>
                <c:pt idx="21">
                  <c:v>8307</c:v>
                </c:pt>
                <c:pt idx="22">
                  <c:v>8415</c:v>
                </c:pt>
                <c:pt idx="23">
                  <c:v>8602</c:v>
                </c:pt>
                <c:pt idx="24">
                  <c:v>8710</c:v>
                </c:pt>
                <c:pt idx="25">
                  <c:v>8799</c:v>
                </c:pt>
                <c:pt idx="26">
                  <c:v>8916</c:v>
                </c:pt>
                <c:pt idx="27">
                  <c:v>9099</c:v>
                </c:pt>
                <c:pt idx="28">
                  <c:v>9233</c:v>
                </c:pt>
                <c:pt idx="29">
                  <c:v>9470</c:v>
                </c:pt>
                <c:pt idx="30">
                  <c:v>9604</c:v>
                </c:pt>
                <c:pt idx="31">
                  <c:v>9728</c:v>
                </c:pt>
                <c:pt idx="32">
                  <c:v>9828</c:v>
                </c:pt>
                <c:pt idx="33">
                  <c:v>10019</c:v>
                </c:pt>
                <c:pt idx="34">
                  <c:v>10176</c:v>
                </c:pt>
                <c:pt idx="35">
                  <c:v>10301</c:v>
                </c:pt>
                <c:pt idx="36">
                  <c:v>10491</c:v>
                </c:pt>
                <c:pt idx="37">
                  <c:v>10653</c:v>
                </c:pt>
                <c:pt idx="38">
                  <c:v>10776</c:v>
                </c:pt>
                <c:pt idx="39">
                  <c:v>10899</c:v>
                </c:pt>
                <c:pt idx="40">
                  <c:v>11109</c:v>
                </c:pt>
                <c:pt idx="41">
                  <c:v>11266</c:v>
                </c:pt>
                <c:pt idx="42">
                  <c:v>11435</c:v>
                </c:pt>
                <c:pt idx="43">
                  <c:v>11597</c:v>
                </c:pt>
                <c:pt idx="44">
                  <c:v>11767</c:v>
                </c:pt>
                <c:pt idx="45">
                  <c:v>11957</c:v>
                </c:pt>
                <c:pt idx="46">
                  <c:v>12131</c:v>
                </c:pt>
                <c:pt idx="47">
                  <c:v>12251</c:v>
                </c:pt>
                <c:pt idx="48">
                  <c:v>12431</c:v>
                </c:pt>
                <c:pt idx="49">
                  <c:v>12594</c:v>
                </c:pt>
                <c:pt idx="50">
                  <c:v>12723</c:v>
                </c:pt>
                <c:pt idx="51">
                  <c:v>12814</c:v>
                </c:pt>
                <c:pt idx="52">
                  <c:v>13003</c:v>
                </c:pt>
                <c:pt idx="53">
                  <c:v>13133</c:v>
                </c:pt>
                <c:pt idx="54">
                  <c:v>13314</c:v>
                </c:pt>
                <c:pt idx="55">
                  <c:v>13489</c:v>
                </c:pt>
                <c:pt idx="56">
                  <c:v>13632</c:v>
                </c:pt>
                <c:pt idx="57">
                  <c:v>13772</c:v>
                </c:pt>
                <c:pt idx="58">
                  <c:v>13904</c:v>
                </c:pt>
                <c:pt idx="59">
                  <c:v>14004</c:v>
                </c:pt>
                <c:pt idx="60">
                  <c:v>14155</c:v>
                </c:pt>
                <c:pt idx="61">
                  <c:v>14345</c:v>
                </c:pt>
                <c:pt idx="62">
                  <c:v>14567</c:v>
                </c:pt>
                <c:pt idx="63">
                  <c:v>14726</c:v>
                </c:pt>
                <c:pt idx="64">
                  <c:v>14863</c:v>
                </c:pt>
                <c:pt idx="65">
                  <c:v>15047</c:v>
                </c:pt>
                <c:pt idx="66">
                  <c:v>15210</c:v>
                </c:pt>
                <c:pt idx="67">
                  <c:v>15425</c:v>
                </c:pt>
                <c:pt idx="68">
                  <c:v>15596</c:v>
                </c:pt>
                <c:pt idx="69">
                  <c:v>15730</c:v>
                </c:pt>
                <c:pt idx="70">
                  <c:v>15871</c:v>
                </c:pt>
                <c:pt idx="71">
                  <c:v>15998</c:v>
                </c:pt>
                <c:pt idx="72">
                  <c:v>16251</c:v>
                </c:pt>
                <c:pt idx="73">
                  <c:v>16358</c:v>
                </c:pt>
                <c:pt idx="74">
                  <c:v>16580</c:v>
                </c:pt>
                <c:pt idx="75">
                  <c:v>16684</c:v>
                </c:pt>
                <c:pt idx="76">
                  <c:v>16800</c:v>
                </c:pt>
                <c:pt idx="77">
                  <c:v>16923</c:v>
                </c:pt>
                <c:pt idx="78">
                  <c:v>17047</c:v>
                </c:pt>
                <c:pt idx="79">
                  <c:v>17166</c:v>
                </c:pt>
                <c:pt idx="80">
                  <c:v>17399</c:v>
                </c:pt>
                <c:pt idx="81">
                  <c:v>17516</c:v>
                </c:pt>
                <c:pt idx="82">
                  <c:v>17642</c:v>
                </c:pt>
                <c:pt idx="83">
                  <c:v>17787</c:v>
                </c:pt>
                <c:pt idx="84">
                  <c:v>17941</c:v>
                </c:pt>
                <c:pt idx="85">
                  <c:v>18102</c:v>
                </c:pt>
                <c:pt idx="86">
                  <c:v>18304</c:v>
                </c:pt>
                <c:pt idx="87">
                  <c:v>18436</c:v>
                </c:pt>
                <c:pt idx="88">
                  <c:v>18497</c:v>
                </c:pt>
                <c:pt idx="89">
                  <c:v>18687</c:v>
                </c:pt>
                <c:pt idx="90">
                  <c:v>18859</c:v>
                </c:pt>
                <c:pt idx="91">
                  <c:v>19042</c:v>
                </c:pt>
                <c:pt idx="92">
                  <c:v>19156</c:v>
                </c:pt>
                <c:pt idx="93">
                  <c:v>19311</c:v>
                </c:pt>
                <c:pt idx="94">
                  <c:v>19460</c:v>
                </c:pt>
                <c:pt idx="95">
                  <c:v>19611</c:v>
                </c:pt>
                <c:pt idx="96">
                  <c:v>19831</c:v>
                </c:pt>
                <c:pt idx="97">
                  <c:v>19954</c:v>
                </c:pt>
                <c:pt idx="98">
                  <c:v>20119</c:v>
                </c:pt>
                <c:pt idx="99">
                  <c:v>20318</c:v>
                </c:pt>
                <c:pt idx="100">
                  <c:v>20495</c:v>
                </c:pt>
                <c:pt idx="101">
                  <c:v>20636</c:v>
                </c:pt>
                <c:pt idx="102">
                  <c:v>20775</c:v>
                </c:pt>
                <c:pt idx="103">
                  <c:v>20925</c:v>
                </c:pt>
                <c:pt idx="104">
                  <c:v>21111</c:v>
                </c:pt>
                <c:pt idx="105">
                  <c:v>21272</c:v>
                </c:pt>
                <c:pt idx="106">
                  <c:v>21622</c:v>
                </c:pt>
                <c:pt idx="107">
                  <c:v>21717</c:v>
                </c:pt>
                <c:pt idx="108">
                  <c:v>21857</c:v>
                </c:pt>
                <c:pt idx="109">
                  <c:v>21978</c:v>
                </c:pt>
                <c:pt idx="110">
                  <c:v>22088</c:v>
                </c:pt>
                <c:pt idx="111">
                  <c:v>22124</c:v>
                </c:pt>
                <c:pt idx="112">
                  <c:v>22169</c:v>
                </c:pt>
                <c:pt idx="113">
                  <c:v>22228</c:v>
                </c:pt>
                <c:pt idx="114">
                  <c:v>22280</c:v>
                </c:pt>
                <c:pt idx="115">
                  <c:v>22328</c:v>
                </c:pt>
                <c:pt idx="116">
                  <c:v>22371</c:v>
                </c:pt>
                <c:pt idx="117">
                  <c:v>22421</c:v>
                </c:pt>
                <c:pt idx="118">
                  <c:v>22456</c:v>
                </c:pt>
                <c:pt idx="119">
                  <c:v>22514</c:v>
                </c:pt>
                <c:pt idx="120">
                  <c:v>22561</c:v>
                </c:pt>
                <c:pt idx="121">
                  <c:v>22588</c:v>
                </c:pt>
                <c:pt idx="122">
                  <c:v>22757</c:v>
                </c:pt>
                <c:pt idx="123">
                  <c:v>22842</c:v>
                </c:pt>
                <c:pt idx="124">
                  <c:v>22883</c:v>
                </c:pt>
                <c:pt idx="125">
                  <c:v>22960</c:v>
                </c:pt>
                <c:pt idx="126">
                  <c:v>23022</c:v>
                </c:pt>
                <c:pt idx="127">
                  <c:v>23082</c:v>
                </c:pt>
                <c:pt idx="128">
                  <c:v>23131</c:v>
                </c:pt>
                <c:pt idx="129">
                  <c:v>23214</c:v>
                </c:pt>
                <c:pt idx="130">
                  <c:v>23259</c:v>
                </c:pt>
                <c:pt idx="131">
                  <c:v>23337</c:v>
                </c:pt>
                <c:pt idx="132">
                  <c:v>23373</c:v>
                </c:pt>
                <c:pt idx="133">
                  <c:v>23437</c:v>
                </c:pt>
                <c:pt idx="134">
                  <c:v>23479</c:v>
                </c:pt>
                <c:pt idx="135">
                  <c:v>23556</c:v>
                </c:pt>
                <c:pt idx="136">
                  <c:v>23627</c:v>
                </c:pt>
                <c:pt idx="137">
                  <c:v>23710</c:v>
                </c:pt>
                <c:pt idx="138">
                  <c:v>23741</c:v>
                </c:pt>
                <c:pt idx="139">
                  <c:v>23800</c:v>
                </c:pt>
                <c:pt idx="140">
                  <c:v>23849</c:v>
                </c:pt>
                <c:pt idx="141">
                  <c:v>23887</c:v>
                </c:pt>
                <c:pt idx="142">
                  <c:v>23928</c:v>
                </c:pt>
                <c:pt idx="143">
                  <c:v>23953</c:v>
                </c:pt>
                <c:pt idx="144">
                  <c:v>23985</c:v>
                </c:pt>
                <c:pt idx="145">
                  <c:v>24008</c:v>
                </c:pt>
                <c:pt idx="146">
                  <c:v>24126</c:v>
                </c:pt>
                <c:pt idx="147">
                  <c:v>24156</c:v>
                </c:pt>
                <c:pt idx="148">
                  <c:v>24188</c:v>
                </c:pt>
                <c:pt idx="149">
                  <c:v>24212</c:v>
                </c:pt>
                <c:pt idx="150">
                  <c:v>24236</c:v>
                </c:pt>
                <c:pt idx="151">
                  <c:v>24278</c:v>
                </c:pt>
                <c:pt idx="152">
                  <c:v>24389</c:v>
                </c:pt>
                <c:pt idx="153">
                  <c:v>24432</c:v>
                </c:pt>
                <c:pt idx="154">
                  <c:v>24476</c:v>
                </c:pt>
                <c:pt idx="155">
                  <c:v>24552</c:v>
                </c:pt>
                <c:pt idx="156">
                  <c:v>24599</c:v>
                </c:pt>
                <c:pt idx="157">
                  <c:v>24626</c:v>
                </c:pt>
                <c:pt idx="158">
                  <c:v>24666</c:v>
                </c:pt>
                <c:pt idx="159">
                  <c:v>24708</c:v>
                </c:pt>
                <c:pt idx="160">
                  <c:v>24755</c:v>
                </c:pt>
                <c:pt idx="161">
                  <c:v>24795</c:v>
                </c:pt>
                <c:pt idx="162">
                  <c:v>24830</c:v>
                </c:pt>
                <c:pt idx="163">
                  <c:v>24883</c:v>
                </c:pt>
                <c:pt idx="164">
                  <c:v>24908</c:v>
                </c:pt>
                <c:pt idx="165">
                  <c:v>24945</c:v>
                </c:pt>
                <c:pt idx="166">
                  <c:v>24981</c:v>
                </c:pt>
                <c:pt idx="167">
                  <c:v>25040</c:v>
                </c:pt>
                <c:pt idx="168">
                  <c:v>25111</c:v>
                </c:pt>
                <c:pt idx="169">
                  <c:v>25156</c:v>
                </c:pt>
                <c:pt idx="170">
                  <c:v>25222</c:v>
                </c:pt>
                <c:pt idx="171">
                  <c:v>25268</c:v>
                </c:pt>
                <c:pt idx="172">
                  <c:v>25306</c:v>
                </c:pt>
                <c:pt idx="173">
                  <c:v>25346</c:v>
                </c:pt>
                <c:pt idx="174">
                  <c:v>25380</c:v>
                </c:pt>
                <c:pt idx="175">
                  <c:v>25460</c:v>
                </c:pt>
                <c:pt idx="176">
                  <c:v>25499</c:v>
                </c:pt>
                <c:pt idx="177">
                  <c:v>25572</c:v>
                </c:pt>
                <c:pt idx="178">
                  <c:v>25648</c:v>
                </c:pt>
                <c:pt idx="179">
                  <c:v>25674</c:v>
                </c:pt>
                <c:pt idx="180">
                  <c:v>25695</c:v>
                </c:pt>
                <c:pt idx="181">
                  <c:v>25727</c:v>
                </c:pt>
                <c:pt idx="182">
                  <c:v>25750</c:v>
                </c:pt>
                <c:pt idx="183">
                  <c:v>25776</c:v>
                </c:pt>
                <c:pt idx="184">
                  <c:v>25801</c:v>
                </c:pt>
                <c:pt idx="185">
                  <c:v>25822</c:v>
                </c:pt>
                <c:pt idx="186">
                  <c:v>25846</c:v>
                </c:pt>
                <c:pt idx="187">
                  <c:v>25862</c:v>
                </c:pt>
                <c:pt idx="188">
                  <c:v>25898</c:v>
                </c:pt>
                <c:pt idx="189">
                  <c:v>25920</c:v>
                </c:pt>
                <c:pt idx="190">
                  <c:v>25935</c:v>
                </c:pt>
                <c:pt idx="191">
                  <c:v>25953</c:v>
                </c:pt>
                <c:pt idx="192">
                  <c:v>25981</c:v>
                </c:pt>
                <c:pt idx="193">
                  <c:v>26004</c:v>
                </c:pt>
                <c:pt idx="194">
                  <c:v>26026</c:v>
                </c:pt>
                <c:pt idx="195">
                  <c:v>26044</c:v>
                </c:pt>
                <c:pt idx="196">
                  <c:v>26056</c:v>
                </c:pt>
                <c:pt idx="197">
                  <c:v>26061</c:v>
                </c:pt>
                <c:pt idx="198">
                  <c:v>26089</c:v>
                </c:pt>
                <c:pt idx="199">
                  <c:v>26100</c:v>
                </c:pt>
                <c:pt idx="200">
                  <c:v>26115</c:v>
                </c:pt>
                <c:pt idx="201">
                  <c:v>26135</c:v>
                </c:pt>
                <c:pt idx="202">
                  <c:v>26146</c:v>
                </c:pt>
                <c:pt idx="203">
                  <c:v>26166</c:v>
                </c:pt>
                <c:pt idx="204">
                  <c:v>26177</c:v>
                </c:pt>
                <c:pt idx="205">
                  <c:v>26202</c:v>
                </c:pt>
                <c:pt idx="206">
                  <c:v>26226</c:v>
                </c:pt>
                <c:pt idx="207">
                  <c:v>26250</c:v>
                </c:pt>
                <c:pt idx="208">
                  <c:v>26272</c:v>
                </c:pt>
                <c:pt idx="209">
                  <c:v>26275</c:v>
                </c:pt>
                <c:pt idx="210">
                  <c:v>26319</c:v>
                </c:pt>
                <c:pt idx="211">
                  <c:v>26337</c:v>
                </c:pt>
                <c:pt idx="212">
                  <c:v>26365</c:v>
                </c:pt>
                <c:pt idx="213">
                  <c:v>26390</c:v>
                </c:pt>
                <c:pt idx="214">
                  <c:v>26419</c:v>
                </c:pt>
                <c:pt idx="215">
                  <c:v>26449</c:v>
                </c:pt>
                <c:pt idx="216">
                  <c:v>26474</c:v>
                </c:pt>
                <c:pt idx="217">
                  <c:v>26497</c:v>
                </c:pt>
                <c:pt idx="218">
                  <c:v>26518</c:v>
                </c:pt>
                <c:pt idx="219">
                  <c:v>26536</c:v>
                </c:pt>
                <c:pt idx="220">
                  <c:v>26563</c:v>
                </c:pt>
                <c:pt idx="221">
                  <c:v>26587</c:v>
                </c:pt>
                <c:pt idx="222">
                  <c:v>26607</c:v>
                </c:pt>
                <c:pt idx="223">
                  <c:v>26629</c:v>
                </c:pt>
                <c:pt idx="224">
                  <c:v>26645</c:v>
                </c:pt>
                <c:pt idx="225">
                  <c:v>26675</c:v>
                </c:pt>
                <c:pt idx="226">
                  <c:v>26699</c:v>
                </c:pt>
                <c:pt idx="227">
                  <c:v>26718</c:v>
                </c:pt>
                <c:pt idx="228">
                  <c:v>26746</c:v>
                </c:pt>
                <c:pt idx="229">
                  <c:v>26775</c:v>
                </c:pt>
                <c:pt idx="230">
                  <c:v>26801</c:v>
                </c:pt>
                <c:pt idx="231">
                  <c:v>26834</c:v>
                </c:pt>
                <c:pt idx="232">
                  <c:v>26857</c:v>
                </c:pt>
                <c:pt idx="233">
                  <c:v>26882</c:v>
                </c:pt>
                <c:pt idx="234">
                  <c:v>26909</c:v>
                </c:pt>
                <c:pt idx="235">
                  <c:v>26934</c:v>
                </c:pt>
                <c:pt idx="236">
                  <c:v>26960</c:v>
                </c:pt>
                <c:pt idx="237">
                  <c:v>26983</c:v>
                </c:pt>
                <c:pt idx="238">
                  <c:v>27013</c:v>
                </c:pt>
                <c:pt idx="239">
                  <c:v>27039</c:v>
                </c:pt>
                <c:pt idx="240">
                  <c:v>27064</c:v>
                </c:pt>
                <c:pt idx="241">
                  <c:v>27091</c:v>
                </c:pt>
                <c:pt idx="242">
                  <c:v>27121</c:v>
                </c:pt>
                <c:pt idx="243">
                  <c:v>27144</c:v>
                </c:pt>
                <c:pt idx="244">
                  <c:v>27203</c:v>
                </c:pt>
                <c:pt idx="245">
                  <c:v>27238</c:v>
                </c:pt>
                <c:pt idx="246">
                  <c:v>27264</c:v>
                </c:pt>
                <c:pt idx="247">
                  <c:v>27287</c:v>
                </c:pt>
                <c:pt idx="248">
                  <c:v>27316</c:v>
                </c:pt>
                <c:pt idx="249">
                  <c:v>27343</c:v>
                </c:pt>
                <c:pt idx="250">
                  <c:v>27368</c:v>
                </c:pt>
                <c:pt idx="251">
                  <c:v>27392</c:v>
                </c:pt>
                <c:pt idx="252">
                  <c:v>27411</c:v>
                </c:pt>
                <c:pt idx="253">
                  <c:v>27435</c:v>
                </c:pt>
                <c:pt idx="254">
                  <c:v>27463</c:v>
                </c:pt>
                <c:pt idx="255">
                  <c:v>27479</c:v>
                </c:pt>
                <c:pt idx="256">
                  <c:v>27496</c:v>
                </c:pt>
                <c:pt idx="257">
                  <c:v>27521</c:v>
                </c:pt>
                <c:pt idx="258">
                  <c:v>27547</c:v>
                </c:pt>
                <c:pt idx="259">
                  <c:v>27580</c:v>
                </c:pt>
                <c:pt idx="260">
                  <c:v>27607</c:v>
                </c:pt>
                <c:pt idx="261">
                  <c:v>27636</c:v>
                </c:pt>
                <c:pt idx="262">
                  <c:v>27683</c:v>
                </c:pt>
                <c:pt idx="263">
                  <c:v>27723</c:v>
                </c:pt>
                <c:pt idx="264">
                  <c:v>27766</c:v>
                </c:pt>
                <c:pt idx="265">
                  <c:v>27794</c:v>
                </c:pt>
                <c:pt idx="266">
                  <c:v>27821</c:v>
                </c:pt>
                <c:pt idx="267">
                  <c:v>27856</c:v>
                </c:pt>
                <c:pt idx="268">
                  <c:v>27892</c:v>
                </c:pt>
                <c:pt idx="269">
                  <c:v>27926</c:v>
                </c:pt>
                <c:pt idx="270">
                  <c:v>27950</c:v>
                </c:pt>
                <c:pt idx="271">
                  <c:v>27981</c:v>
                </c:pt>
                <c:pt idx="272">
                  <c:v>28011</c:v>
                </c:pt>
                <c:pt idx="273">
                  <c:v>28036</c:v>
                </c:pt>
                <c:pt idx="274">
                  <c:v>28090</c:v>
                </c:pt>
                <c:pt idx="275">
                  <c:v>28126</c:v>
                </c:pt>
                <c:pt idx="276">
                  <c:v>28162</c:v>
                </c:pt>
                <c:pt idx="277">
                  <c:v>28172</c:v>
                </c:pt>
                <c:pt idx="278">
                  <c:v>28190</c:v>
                </c:pt>
                <c:pt idx="279">
                  <c:v>28213</c:v>
                </c:pt>
                <c:pt idx="280">
                  <c:v>28235</c:v>
                </c:pt>
                <c:pt idx="281">
                  <c:v>28287</c:v>
                </c:pt>
                <c:pt idx="282">
                  <c:v>28311</c:v>
                </c:pt>
                <c:pt idx="283">
                  <c:v>28356</c:v>
                </c:pt>
                <c:pt idx="284">
                  <c:v>28389</c:v>
                </c:pt>
                <c:pt idx="285">
                  <c:v>28425</c:v>
                </c:pt>
                <c:pt idx="286">
                  <c:v>28453</c:v>
                </c:pt>
                <c:pt idx="287">
                  <c:v>28485</c:v>
                </c:pt>
                <c:pt idx="288">
                  <c:v>28511</c:v>
                </c:pt>
                <c:pt idx="289">
                  <c:v>28533</c:v>
                </c:pt>
                <c:pt idx="290">
                  <c:v>28560</c:v>
                </c:pt>
                <c:pt idx="291">
                  <c:v>28588</c:v>
                </c:pt>
                <c:pt idx="292">
                  <c:v>28625</c:v>
                </c:pt>
                <c:pt idx="293">
                  <c:v>28667</c:v>
                </c:pt>
                <c:pt idx="294">
                  <c:v>28697</c:v>
                </c:pt>
                <c:pt idx="295">
                  <c:v>28721</c:v>
                </c:pt>
                <c:pt idx="296">
                  <c:v>28759</c:v>
                </c:pt>
                <c:pt idx="297">
                  <c:v>28790</c:v>
                </c:pt>
                <c:pt idx="298">
                  <c:v>28819</c:v>
                </c:pt>
                <c:pt idx="299">
                  <c:v>28848</c:v>
                </c:pt>
                <c:pt idx="300">
                  <c:v>28876</c:v>
                </c:pt>
                <c:pt idx="301">
                  <c:v>28919</c:v>
                </c:pt>
                <c:pt idx="302">
                  <c:v>28945</c:v>
                </c:pt>
                <c:pt idx="303">
                  <c:v>28975</c:v>
                </c:pt>
                <c:pt idx="304">
                  <c:v>29007</c:v>
                </c:pt>
                <c:pt idx="305">
                  <c:v>29038</c:v>
                </c:pt>
                <c:pt idx="306">
                  <c:v>29078</c:v>
                </c:pt>
                <c:pt idx="307">
                  <c:v>29104</c:v>
                </c:pt>
                <c:pt idx="308">
                  <c:v>29128</c:v>
                </c:pt>
                <c:pt idx="309">
                  <c:v>29155</c:v>
                </c:pt>
                <c:pt idx="310">
                  <c:v>29179</c:v>
                </c:pt>
                <c:pt idx="311">
                  <c:v>29199</c:v>
                </c:pt>
                <c:pt idx="312">
                  <c:v>29220</c:v>
                </c:pt>
                <c:pt idx="313">
                  <c:v>29247</c:v>
                </c:pt>
                <c:pt idx="314">
                  <c:v>29285</c:v>
                </c:pt>
                <c:pt idx="315">
                  <c:v>29312</c:v>
                </c:pt>
                <c:pt idx="316">
                  <c:v>29346</c:v>
                </c:pt>
                <c:pt idx="317">
                  <c:v>29375</c:v>
                </c:pt>
                <c:pt idx="318">
                  <c:v>29419</c:v>
                </c:pt>
                <c:pt idx="319">
                  <c:v>29455</c:v>
                </c:pt>
                <c:pt idx="320">
                  <c:v>29474</c:v>
                </c:pt>
                <c:pt idx="321">
                  <c:v>29525</c:v>
                </c:pt>
                <c:pt idx="322">
                  <c:v>29549</c:v>
                </c:pt>
                <c:pt idx="323">
                  <c:v>29568</c:v>
                </c:pt>
                <c:pt idx="324">
                  <c:v>29595</c:v>
                </c:pt>
                <c:pt idx="325">
                  <c:v>29621</c:v>
                </c:pt>
                <c:pt idx="326">
                  <c:v>29650</c:v>
                </c:pt>
                <c:pt idx="327">
                  <c:v>29673</c:v>
                </c:pt>
                <c:pt idx="328">
                  <c:v>29698</c:v>
                </c:pt>
                <c:pt idx="329">
                  <c:v>29724</c:v>
                </c:pt>
                <c:pt idx="330">
                  <c:v>29746</c:v>
                </c:pt>
                <c:pt idx="331">
                  <c:v>29770</c:v>
                </c:pt>
                <c:pt idx="332">
                  <c:v>29789</c:v>
                </c:pt>
                <c:pt idx="333">
                  <c:v>29823</c:v>
                </c:pt>
                <c:pt idx="334">
                  <c:v>29846</c:v>
                </c:pt>
                <c:pt idx="335">
                  <c:v>29865</c:v>
                </c:pt>
                <c:pt idx="336">
                  <c:v>29899</c:v>
                </c:pt>
                <c:pt idx="337">
                  <c:v>29936</c:v>
                </c:pt>
                <c:pt idx="338">
                  <c:v>29964</c:v>
                </c:pt>
                <c:pt idx="339">
                  <c:v>29977</c:v>
                </c:pt>
                <c:pt idx="340">
                  <c:v>30000</c:v>
                </c:pt>
                <c:pt idx="341">
                  <c:v>30022</c:v>
                </c:pt>
                <c:pt idx="342">
                  <c:v>30047</c:v>
                </c:pt>
                <c:pt idx="343">
                  <c:v>30082</c:v>
                </c:pt>
                <c:pt idx="344">
                  <c:v>30106</c:v>
                </c:pt>
                <c:pt idx="345">
                  <c:v>30135</c:v>
                </c:pt>
                <c:pt idx="346">
                  <c:v>30161</c:v>
                </c:pt>
                <c:pt idx="347">
                  <c:v>30198</c:v>
                </c:pt>
                <c:pt idx="348">
                  <c:v>30220</c:v>
                </c:pt>
                <c:pt idx="349">
                  <c:v>30256</c:v>
                </c:pt>
                <c:pt idx="350">
                  <c:v>30284</c:v>
                </c:pt>
                <c:pt idx="351">
                  <c:v>30306</c:v>
                </c:pt>
                <c:pt idx="352">
                  <c:v>30325</c:v>
                </c:pt>
                <c:pt idx="353">
                  <c:v>30347</c:v>
                </c:pt>
                <c:pt idx="354">
                  <c:v>30368</c:v>
                </c:pt>
                <c:pt idx="355">
                  <c:v>30400</c:v>
                </c:pt>
                <c:pt idx="356">
                  <c:v>30410</c:v>
                </c:pt>
                <c:pt idx="357">
                  <c:v>30420</c:v>
                </c:pt>
                <c:pt idx="358">
                  <c:v>30437</c:v>
                </c:pt>
                <c:pt idx="359">
                  <c:v>30476</c:v>
                </c:pt>
                <c:pt idx="360">
                  <c:v>30488</c:v>
                </c:pt>
                <c:pt idx="361">
                  <c:v>30515</c:v>
                </c:pt>
                <c:pt idx="362">
                  <c:v>30549</c:v>
                </c:pt>
                <c:pt idx="363">
                  <c:v>30565</c:v>
                </c:pt>
                <c:pt idx="364">
                  <c:v>30580</c:v>
                </c:pt>
                <c:pt idx="365">
                  <c:v>30610</c:v>
                </c:pt>
                <c:pt idx="366">
                  <c:v>30643</c:v>
                </c:pt>
                <c:pt idx="367">
                  <c:v>30666</c:v>
                </c:pt>
                <c:pt idx="368">
                  <c:v>30682</c:v>
                </c:pt>
                <c:pt idx="369">
                  <c:v>30707</c:v>
                </c:pt>
                <c:pt idx="370">
                  <c:v>30720</c:v>
                </c:pt>
                <c:pt idx="371">
                  <c:v>30747</c:v>
                </c:pt>
                <c:pt idx="372">
                  <c:v>30761</c:v>
                </c:pt>
                <c:pt idx="373">
                  <c:v>30794</c:v>
                </c:pt>
                <c:pt idx="374">
                  <c:v>30825</c:v>
                </c:pt>
                <c:pt idx="375">
                  <c:v>30852</c:v>
                </c:pt>
                <c:pt idx="376">
                  <c:v>30866</c:v>
                </c:pt>
                <c:pt idx="377">
                  <c:v>30891</c:v>
                </c:pt>
                <c:pt idx="378">
                  <c:v>30910</c:v>
                </c:pt>
                <c:pt idx="379">
                  <c:v>30936</c:v>
                </c:pt>
                <c:pt idx="380">
                  <c:v>30957</c:v>
                </c:pt>
                <c:pt idx="381">
                  <c:v>30984</c:v>
                </c:pt>
                <c:pt idx="382">
                  <c:v>31006</c:v>
                </c:pt>
                <c:pt idx="383">
                  <c:v>31036</c:v>
                </c:pt>
                <c:pt idx="384">
                  <c:v>31065</c:v>
                </c:pt>
                <c:pt idx="385">
                  <c:v>31086</c:v>
                </c:pt>
                <c:pt idx="386">
                  <c:v>31113</c:v>
                </c:pt>
                <c:pt idx="387">
                  <c:v>31142</c:v>
                </c:pt>
                <c:pt idx="388">
                  <c:v>31173</c:v>
                </c:pt>
                <c:pt idx="389">
                  <c:v>31195</c:v>
                </c:pt>
                <c:pt idx="390">
                  <c:v>31223</c:v>
                </c:pt>
                <c:pt idx="391">
                  <c:v>31245</c:v>
                </c:pt>
                <c:pt idx="392">
                  <c:v>31262</c:v>
                </c:pt>
                <c:pt idx="393">
                  <c:v>31281</c:v>
                </c:pt>
                <c:pt idx="394">
                  <c:v>31319</c:v>
                </c:pt>
                <c:pt idx="395">
                  <c:v>31349</c:v>
                </c:pt>
                <c:pt idx="396">
                  <c:v>31375</c:v>
                </c:pt>
                <c:pt idx="397">
                  <c:v>31401</c:v>
                </c:pt>
                <c:pt idx="398">
                  <c:v>31440</c:v>
                </c:pt>
                <c:pt idx="399">
                  <c:v>31475</c:v>
                </c:pt>
                <c:pt idx="400">
                  <c:v>31507</c:v>
                </c:pt>
                <c:pt idx="401">
                  <c:v>31538</c:v>
                </c:pt>
                <c:pt idx="402">
                  <c:v>31560</c:v>
                </c:pt>
                <c:pt idx="403">
                  <c:v>31600</c:v>
                </c:pt>
                <c:pt idx="404">
                  <c:v>31627</c:v>
                </c:pt>
                <c:pt idx="405">
                  <c:v>31653</c:v>
                </c:pt>
                <c:pt idx="406">
                  <c:v>31686</c:v>
                </c:pt>
                <c:pt idx="407">
                  <c:v>31709</c:v>
                </c:pt>
                <c:pt idx="408">
                  <c:v>31740</c:v>
                </c:pt>
                <c:pt idx="409">
                  <c:v>31768</c:v>
                </c:pt>
                <c:pt idx="410">
                  <c:v>31808</c:v>
                </c:pt>
                <c:pt idx="411">
                  <c:v>31845</c:v>
                </c:pt>
                <c:pt idx="412">
                  <c:v>31865</c:v>
                </c:pt>
                <c:pt idx="413">
                  <c:v>31883</c:v>
                </c:pt>
                <c:pt idx="414">
                  <c:v>31924</c:v>
                </c:pt>
                <c:pt idx="415">
                  <c:v>31951</c:v>
                </c:pt>
                <c:pt idx="416">
                  <c:v>31983</c:v>
                </c:pt>
                <c:pt idx="417">
                  <c:v>32006</c:v>
                </c:pt>
                <c:pt idx="418">
                  <c:v>32034</c:v>
                </c:pt>
                <c:pt idx="419">
                  <c:v>32071</c:v>
                </c:pt>
                <c:pt idx="420">
                  <c:v>32093</c:v>
                </c:pt>
                <c:pt idx="421">
                  <c:v>32127</c:v>
                </c:pt>
                <c:pt idx="422">
                  <c:v>32149</c:v>
                </c:pt>
                <c:pt idx="423">
                  <c:v>32187</c:v>
                </c:pt>
                <c:pt idx="424">
                  <c:v>32203</c:v>
                </c:pt>
                <c:pt idx="425">
                  <c:v>32222</c:v>
                </c:pt>
                <c:pt idx="426">
                  <c:v>32249</c:v>
                </c:pt>
                <c:pt idx="427">
                  <c:v>32272</c:v>
                </c:pt>
                <c:pt idx="428">
                  <c:v>32284</c:v>
                </c:pt>
                <c:pt idx="429">
                  <c:v>32299</c:v>
                </c:pt>
                <c:pt idx="430">
                  <c:v>32330</c:v>
                </c:pt>
                <c:pt idx="431">
                  <c:v>32351</c:v>
                </c:pt>
                <c:pt idx="432">
                  <c:v>32364</c:v>
                </c:pt>
                <c:pt idx="433">
                  <c:v>32398</c:v>
                </c:pt>
                <c:pt idx="434">
                  <c:v>32421</c:v>
                </c:pt>
                <c:pt idx="435">
                  <c:v>32436</c:v>
                </c:pt>
                <c:pt idx="436">
                  <c:v>32465</c:v>
                </c:pt>
                <c:pt idx="437">
                  <c:v>32476</c:v>
                </c:pt>
                <c:pt idx="438">
                  <c:v>32497</c:v>
                </c:pt>
                <c:pt idx="439">
                  <c:v>32533</c:v>
                </c:pt>
                <c:pt idx="440">
                  <c:v>32562</c:v>
                </c:pt>
                <c:pt idx="441">
                  <c:v>32582</c:v>
                </c:pt>
                <c:pt idx="442">
                  <c:v>32601</c:v>
                </c:pt>
                <c:pt idx="443">
                  <c:v>32621</c:v>
                </c:pt>
                <c:pt idx="444">
                  <c:v>32639</c:v>
                </c:pt>
                <c:pt idx="445">
                  <c:v>32671</c:v>
                </c:pt>
                <c:pt idx="446">
                  <c:v>32692</c:v>
                </c:pt>
                <c:pt idx="447">
                  <c:v>32714</c:v>
                </c:pt>
                <c:pt idx="448">
                  <c:v>32731</c:v>
                </c:pt>
                <c:pt idx="449">
                  <c:v>32742</c:v>
                </c:pt>
                <c:pt idx="450">
                  <c:v>32767</c:v>
                </c:pt>
                <c:pt idx="451">
                  <c:v>32791</c:v>
                </c:pt>
                <c:pt idx="452">
                  <c:v>32872</c:v>
                </c:pt>
                <c:pt idx="453">
                  <c:v>32895</c:v>
                </c:pt>
                <c:pt idx="454">
                  <c:v>32913</c:v>
                </c:pt>
                <c:pt idx="455">
                  <c:v>32933</c:v>
                </c:pt>
                <c:pt idx="456">
                  <c:v>32964</c:v>
                </c:pt>
                <c:pt idx="457">
                  <c:v>32982</c:v>
                </c:pt>
                <c:pt idx="458">
                  <c:v>33007</c:v>
                </c:pt>
                <c:pt idx="459">
                  <c:v>33026</c:v>
                </c:pt>
                <c:pt idx="460">
                  <c:v>33048</c:v>
                </c:pt>
                <c:pt idx="461">
                  <c:v>33067</c:v>
                </c:pt>
                <c:pt idx="462">
                  <c:v>33087</c:v>
                </c:pt>
                <c:pt idx="463">
                  <c:v>33103</c:v>
                </c:pt>
                <c:pt idx="464">
                  <c:v>33117</c:v>
                </c:pt>
                <c:pt idx="465">
                  <c:v>33141</c:v>
                </c:pt>
                <c:pt idx="466">
                  <c:v>33166</c:v>
                </c:pt>
                <c:pt idx="467">
                  <c:v>33187</c:v>
                </c:pt>
                <c:pt idx="468">
                  <c:v>33197</c:v>
                </c:pt>
                <c:pt idx="469">
                  <c:v>33207</c:v>
                </c:pt>
                <c:pt idx="470">
                  <c:v>33251</c:v>
                </c:pt>
                <c:pt idx="471">
                  <c:v>33256</c:v>
                </c:pt>
                <c:pt idx="472">
                  <c:v>33292</c:v>
                </c:pt>
                <c:pt idx="473">
                  <c:v>33317</c:v>
                </c:pt>
                <c:pt idx="474">
                  <c:v>33356</c:v>
                </c:pt>
                <c:pt idx="475">
                  <c:v>33369</c:v>
                </c:pt>
                <c:pt idx="476">
                  <c:v>33403</c:v>
                </c:pt>
                <c:pt idx="477">
                  <c:v>33426</c:v>
                </c:pt>
                <c:pt idx="478">
                  <c:v>33442</c:v>
                </c:pt>
                <c:pt idx="479">
                  <c:v>33461</c:v>
                </c:pt>
                <c:pt idx="480">
                  <c:v>33465</c:v>
                </c:pt>
                <c:pt idx="481">
                  <c:v>33481</c:v>
                </c:pt>
                <c:pt idx="482">
                  <c:v>33503</c:v>
                </c:pt>
                <c:pt idx="483">
                  <c:v>33520</c:v>
                </c:pt>
                <c:pt idx="484">
                  <c:v>33550</c:v>
                </c:pt>
                <c:pt idx="485">
                  <c:v>33568</c:v>
                </c:pt>
                <c:pt idx="486">
                  <c:v>33598</c:v>
                </c:pt>
                <c:pt idx="487">
                  <c:v>33618</c:v>
                </c:pt>
                <c:pt idx="488">
                  <c:v>33627</c:v>
                </c:pt>
                <c:pt idx="489">
                  <c:v>33634</c:v>
                </c:pt>
                <c:pt idx="490">
                  <c:v>33661</c:v>
                </c:pt>
                <c:pt idx="491">
                  <c:v>33678</c:v>
                </c:pt>
                <c:pt idx="492">
                  <c:v>33702</c:v>
                </c:pt>
                <c:pt idx="493">
                  <c:v>33703</c:v>
                </c:pt>
                <c:pt idx="494">
                  <c:v>33725</c:v>
                </c:pt>
                <c:pt idx="495">
                  <c:v>33746</c:v>
                </c:pt>
                <c:pt idx="496">
                  <c:v>33762</c:v>
                </c:pt>
                <c:pt idx="497">
                  <c:v>33779</c:v>
                </c:pt>
                <c:pt idx="498">
                  <c:v>33791</c:v>
                </c:pt>
                <c:pt idx="499">
                  <c:v>33806</c:v>
                </c:pt>
                <c:pt idx="500">
                  <c:v>33820</c:v>
                </c:pt>
                <c:pt idx="501">
                  <c:v>33845</c:v>
                </c:pt>
                <c:pt idx="502">
                  <c:v>33858</c:v>
                </c:pt>
                <c:pt idx="503">
                  <c:v>33877</c:v>
                </c:pt>
                <c:pt idx="504">
                  <c:v>33896</c:v>
                </c:pt>
                <c:pt idx="505">
                  <c:v>33912</c:v>
                </c:pt>
                <c:pt idx="506">
                  <c:v>33931</c:v>
                </c:pt>
                <c:pt idx="507">
                  <c:v>33938</c:v>
                </c:pt>
                <c:pt idx="508">
                  <c:v>33963</c:v>
                </c:pt>
                <c:pt idx="509">
                  <c:v>33985</c:v>
                </c:pt>
                <c:pt idx="510">
                  <c:v>34008</c:v>
                </c:pt>
                <c:pt idx="511">
                  <c:v>34026</c:v>
                </c:pt>
                <c:pt idx="512">
                  <c:v>34044</c:v>
                </c:pt>
                <c:pt idx="513">
                  <c:v>34067</c:v>
                </c:pt>
                <c:pt idx="514">
                  <c:v>34086</c:v>
                </c:pt>
                <c:pt idx="515">
                  <c:v>34105</c:v>
                </c:pt>
                <c:pt idx="516">
                  <c:v>34122</c:v>
                </c:pt>
                <c:pt idx="517">
                  <c:v>34139</c:v>
                </c:pt>
                <c:pt idx="518">
                  <c:v>34152</c:v>
                </c:pt>
                <c:pt idx="519">
                  <c:v>34155</c:v>
                </c:pt>
                <c:pt idx="520">
                  <c:v>34181</c:v>
                </c:pt>
                <c:pt idx="521">
                  <c:v>34192</c:v>
                </c:pt>
                <c:pt idx="522">
                  <c:v>34208</c:v>
                </c:pt>
                <c:pt idx="523">
                  <c:v>34225</c:v>
                </c:pt>
                <c:pt idx="524">
                  <c:v>34239</c:v>
                </c:pt>
                <c:pt idx="525">
                  <c:v>34265</c:v>
                </c:pt>
                <c:pt idx="526">
                  <c:v>34289</c:v>
                </c:pt>
                <c:pt idx="527">
                  <c:v>34301</c:v>
                </c:pt>
                <c:pt idx="528">
                  <c:v>34310</c:v>
                </c:pt>
                <c:pt idx="529">
                  <c:v>34327</c:v>
                </c:pt>
                <c:pt idx="530">
                  <c:v>34337</c:v>
                </c:pt>
                <c:pt idx="531">
                  <c:v>34359</c:v>
                </c:pt>
                <c:pt idx="532">
                  <c:v>34390</c:v>
                </c:pt>
                <c:pt idx="533">
                  <c:v>34404</c:v>
                </c:pt>
                <c:pt idx="534">
                  <c:v>34419</c:v>
                </c:pt>
                <c:pt idx="535">
                  <c:v>34436</c:v>
                </c:pt>
                <c:pt idx="536">
                  <c:v>34452</c:v>
                </c:pt>
                <c:pt idx="537">
                  <c:v>34471</c:v>
                </c:pt>
                <c:pt idx="538">
                  <c:v>34498</c:v>
                </c:pt>
                <c:pt idx="539">
                  <c:v>34513</c:v>
                </c:pt>
                <c:pt idx="540">
                  <c:v>34528</c:v>
                </c:pt>
                <c:pt idx="541">
                  <c:v>34543</c:v>
                </c:pt>
                <c:pt idx="542">
                  <c:v>34564</c:v>
                </c:pt>
                <c:pt idx="543">
                  <c:v>34589</c:v>
                </c:pt>
                <c:pt idx="544">
                  <c:v>34606</c:v>
                </c:pt>
                <c:pt idx="545">
                  <c:v>34618</c:v>
                </c:pt>
                <c:pt idx="546">
                  <c:v>34634</c:v>
                </c:pt>
                <c:pt idx="547">
                  <c:v>34654</c:v>
                </c:pt>
                <c:pt idx="548">
                  <c:v>34666</c:v>
                </c:pt>
                <c:pt idx="549">
                  <c:v>34682</c:v>
                </c:pt>
                <c:pt idx="550">
                  <c:v>34693</c:v>
                </c:pt>
                <c:pt idx="551">
                  <c:v>34708</c:v>
                </c:pt>
                <c:pt idx="552">
                  <c:v>34729</c:v>
                </c:pt>
                <c:pt idx="553">
                  <c:v>34742</c:v>
                </c:pt>
                <c:pt idx="554">
                  <c:v>34768</c:v>
                </c:pt>
                <c:pt idx="555">
                  <c:v>34783</c:v>
                </c:pt>
                <c:pt idx="556">
                  <c:v>34804</c:v>
                </c:pt>
                <c:pt idx="557">
                  <c:v>34818</c:v>
                </c:pt>
                <c:pt idx="558">
                  <c:v>34846</c:v>
                </c:pt>
                <c:pt idx="559">
                  <c:v>34866</c:v>
                </c:pt>
                <c:pt idx="560">
                  <c:v>34889</c:v>
                </c:pt>
                <c:pt idx="561">
                  <c:v>34909</c:v>
                </c:pt>
                <c:pt idx="562">
                  <c:v>34917</c:v>
                </c:pt>
                <c:pt idx="563">
                  <c:v>34939</c:v>
                </c:pt>
                <c:pt idx="564">
                  <c:v>34951</c:v>
                </c:pt>
                <c:pt idx="565">
                  <c:v>34967</c:v>
                </c:pt>
                <c:pt idx="566">
                  <c:v>34979</c:v>
                </c:pt>
                <c:pt idx="567">
                  <c:v>34995</c:v>
                </c:pt>
                <c:pt idx="568">
                  <c:v>35021</c:v>
                </c:pt>
                <c:pt idx="569">
                  <c:v>35039</c:v>
                </c:pt>
                <c:pt idx="570">
                  <c:v>35052</c:v>
                </c:pt>
                <c:pt idx="571">
                  <c:v>35068</c:v>
                </c:pt>
                <c:pt idx="572">
                  <c:v>35080</c:v>
                </c:pt>
                <c:pt idx="573">
                  <c:v>35104</c:v>
                </c:pt>
                <c:pt idx="574">
                  <c:v>35117</c:v>
                </c:pt>
                <c:pt idx="575">
                  <c:v>35133</c:v>
                </c:pt>
                <c:pt idx="576">
                  <c:v>35146</c:v>
                </c:pt>
                <c:pt idx="577">
                  <c:v>35166</c:v>
                </c:pt>
                <c:pt idx="578">
                  <c:v>35179</c:v>
                </c:pt>
                <c:pt idx="579">
                  <c:v>35192</c:v>
                </c:pt>
                <c:pt idx="580">
                  <c:v>35206</c:v>
                </c:pt>
                <c:pt idx="581">
                  <c:v>35216</c:v>
                </c:pt>
                <c:pt idx="582">
                  <c:v>35231</c:v>
                </c:pt>
                <c:pt idx="583">
                  <c:v>35240</c:v>
                </c:pt>
                <c:pt idx="584">
                  <c:v>35251</c:v>
                </c:pt>
                <c:pt idx="585">
                  <c:v>35266</c:v>
                </c:pt>
                <c:pt idx="586">
                  <c:v>35278</c:v>
                </c:pt>
                <c:pt idx="587">
                  <c:v>35299</c:v>
                </c:pt>
                <c:pt idx="588">
                  <c:v>35310</c:v>
                </c:pt>
                <c:pt idx="589">
                  <c:v>35326</c:v>
                </c:pt>
                <c:pt idx="590">
                  <c:v>35338</c:v>
                </c:pt>
                <c:pt idx="591">
                  <c:v>35351</c:v>
                </c:pt>
                <c:pt idx="592">
                  <c:v>35365</c:v>
                </c:pt>
                <c:pt idx="593">
                  <c:v>35374</c:v>
                </c:pt>
                <c:pt idx="594">
                  <c:v>35389</c:v>
                </c:pt>
                <c:pt idx="595">
                  <c:v>35399</c:v>
                </c:pt>
                <c:pt idx="596">
                  <c:v>35411</c:v>
                </c:pt>
                <c:pt idx="597">
                  <c:v>35427</c:v>
                </c:pt>
                <c:pt idx="598">
                  <c:v>35438</c:v>
                </c:pt>
                <c:pt idx="599">
                  <c:v>35449</c:v>
                </c:pt>
                <c:pt idx="600">
                  <c:v>35465</c:v>
                </c:pt>
                <c:pt idx="601">
                  <c:v>35468</c:v>
                </c:pt>
                <c:pt idx="602">
                  <c:v>35481</c:v>
                </c:pt>
                <c:pt idx="603">
                  <c:v>35486</c:v>
                </c:pt>
                <c:pt idx="604">
                  <c:v>35498</c:v>
                </c:pt>
                <c:pt idx="605">
                  <c:v>35502</c:v>
                </c:pt>
                <c:pt idx="606">
                  <c:v>35509</c:v>
                </c:pt>
                <c:pt idx="607">
                  <c:v>35517</c:v>
                </c:pt>
                <c:pt idx="608">
                  <c:v>35530</c:v>
                </c:pt>
                <c:pt idx="609">
                  <c:v>35540</c:v>
                </c:pt>
                <c:pt idx="610">
                  <c:v>35551</c:v>
                </c:pt>
                <c:pt idx="611">
                  <c:v>35559</c:v>
                </c:pt>
                <c:pt idx="612">
                  <c:v>35576</c:v>
                </c:pt>
                <c:pt idx="613">
                  <c:v>35581</c:v>
                </c:pt>
                <c:pt idx="614">
                  <c:v>35590</c:v>
                </c:pt>
                <c:pt idx="615">
                  <c:v>35604</c:v>
                </c:pt>
                <c:pt idx="616">
                  <c:v>35610</c:v>
                </c:pt>
                <c:pt idx="617">
                  <c:v>35613</c:v>
                </c:pt>
                <c:pt idx="618">
                  <c:v>35626</c:v>
                </c:pt>
                <c:pt idx="619">
                  <c:v>35644</c:v>
                </c:pt>
                <c:pt idx="620">
                  <c:v>35652</c:v>
                </c:pt>
                <c:pt idx="621">
                  <c:v>35667</c:v>
                </c:pt>
                <c:pt idx="622">
                  <c:v>35680</c:v>
                </c:pt>
                <c:pt idx="623">
                  <c:v>35690</c:v>
                </c:pt>
                <c:pt idx="624">
                  <c:v>35697</c:v>
                </c:pt>
                <c:pt idx="625">
                  <c:v>35712</c:v>
                </c:pt>
                <c:pt idx="626">
                  <c:v>35717</c:v>
                </c:pt>
                <c:pt idx="627">
                  <c:v>35730</c:v>
                </c:pt>
                <c:pt idx="628">
                  <c:v>35749</c:v>
                </c:pt>
                <c:pt idx="629">
                  <c:v>35763</c:v>
                </c:pt>
                <c:pt idx="630">
                  <c:v>35772</c:v>
                </c:pt>
                <c:pt idx="631">
                  <c:v>35781</c:v>
                </c:pt>
                <c:pt idx="632">
                  <c:v>35801</c:v>
                </c:pt>
                <c:pt idx="633">
                  <c:v>35815</c:v>
                </c:pt>
                <c:pt idx="634">
                  <c:v>35826</c:v>
                </c:pt>
                <c:pt idx="635">
                  <c:v>35845</c:v>
                </c:pt>
                <c:pt idx="636">
                  <c:v>35864</c:v>
                </c:pt>
                <c:pt idx="637">
                  <c:v>35892</c:v>
                </c:pt>
                <c:pt idx="638">
                  <c:v>35907</c:v>
                </c:pt>
                <c:pt idx="639">
                  <c:v>35918</c:v>
                </c:pt>
                <c:pt idx="640">
                  <c:v>35934</c:v>
                </c:pt>
                <c:pt idx="641">
                  <c:v>35942</c:v>
                </c:pt>
                <c:pt idx="642">
                  <c:v>35972</c:v>
                </c:pt>
                <c:pt idx="643">
                  <c:v>35985</c:v>
                </c:pt>
                <c:pt idx="644">
                  <c:v>35999</c:v>
                </c:pt>
                <c:pt idx="645">
                  <c:v>36005</c:v>
                </c:pt>
                <c:pt idx="646">
                  <c:v>36015</c:v>
                </c:pt>
                <c:pt idx="647">
                  <c:v>36036</c:v>
                </c:pt>
                <c:pt idx="648">
                  <c:v>36052</c:v>
                </c:pt>
                <c:pt idx="649">
                  <c:v>36067</c:v>
                </c:pt>
                <c:pt idx="650">
                  <c:v>36084</c:v>
                </c:pt>
                <c:pt idx="651">
                  <c:v>36092</c:v>
                </c:pt>
                <c:pt idx="652">
                  <c:v>36123</c:v>
                </c:pt>
                <c:pt idx="653">
                  <c:v>36132</c:v>
                </c:pt>
                <c:pt idx="654">
                  <c:v>36143</c:v>
                </c:pt>
                <c:pt idx="655">
                  <c:v>36157</c:v>
                </c:pt>
                <c:pt idx="656">
                  <c:v>36169</c:v>
                </c:pt>
                <c:pt idx="657">
                  <c:v>36194</c:v>
                </c:pt>
                <c:pt idx="658">
                  <c:v>36211</c:v>
                </c:pt>
                <c:pt idx="659">
                  <c:v>36231</c:v>
                </c:pt>
                <c:pt idx="660">
                  <c:v>36241</c:v>
                </c:pt>
                <c:pt idx="661">
                  <c:v>36260</c:v>
                </c:pt>
                <c:pt idx="662">
                  <c:v>36283</c:v>
                </c:pt>
                <c:pt idx="663">
                  <c:v>36301</c:v>
                </c:pt>
                <c:pt idx="664">
                  <c:v>36317</c:v>
                </c:pt>
                <c:pt idx="665">
                  <c:v>36335</c:v>
                </c:pt>
                <c:pt idx="666">
                  <c:v>36347</c:v>
                </c:pt>
                <c:pt idx="667">
                  <c:v>36379</c:v>
                </c:pt>
                <c:pt idx="668">
                  <c:v>36396</c:v>
                </c:pt>
                <c:pt idx="669">
                  <c:v>36414</c:v>
                </c:pt>
                <c:pt idx="670">
                  <c:v>36444</c:v>
                </c:pt>
                <c:pt idx="671">
                  <c:v>36467</c:v>
                </c:pt>
                <c:pt idx="672">
                  <c:v>36519</c:v>
                </c:pt>
                <c:pt idx="673">
                  <c:v>36551</c:v>
                </c:pt>
                <c:pt idx="674">
                  <c:v>36580</c:v>
                </c:pt>
                <c:pt idx="675">
                  <c:v>36592</c:v>
                </c:pt>
                <c:pt idx="676">
                  <c:v>36616</c:v>
                </c:pt>
                <c:pt idx="677">
                  <c:v>36677</c:v>
                </c:pt>
                <c:pt idx="678">
                  <c:v>36704</c:v>
                </c:pt>
                <c:pt idx="679">
                  <c:v>36719</c:v>
                </c:pt>
                <c:pt idx="680">
                  <c:v>36765</c:v>
                </c:pt>
                <c:pt idx="681">
                  <c:v>36780</c:v>
                </c:pt>
                <c:pt idx="682">
                  <c:v>36802</c:v>
                </c:pt>
                <c:pt idx="683">
                  <c:v>36817</c:v>
                </c:pt>
                <c:pt idx="684">
                  <c:v>36840</c:v>
                </c:pt>
                <c:pt idx="685">
                  <c:v>36865</c:v>
                </c:pt>
                <c:pt idx="686">
                  <c:v>36891</c:v>
                </c:pt>
                <c:pt idx="687">
                  <c:v>36897</c:v>
                </c:pt>
                <c:pt idx="688">
                  <c:v>36910</c:v>
                </c:pt>
                <c:pt idx="689">
                  <c:v>36920</c:v>
                </c:pt>
                <c:pt idx="690">
                  <c:v>36936</c:v>
                </c:pt>
                <c:pt idx="691">
                  <c:v>36983</c:v>
                </c:pt>
                <c:pt idx="692">
                  <c:v>36991</c:v>
                </c:pt>
                <c:pt idx="693">
                  <c:v>37015</c:v>
                </c:pt>
                <c:pt idx="694">
                  <c:v>37051</c:v>
                </c:pt>
                <c:pt idx="695">
                  <c:v>37067</c:v>
                </c:pt>
                <c:pt idx="696">
                  <c:v>37102</c:v>
                </c:pt>
                <c:pt idx="697">
                  <c:v>37110</c:v>
                </c:pt>
                <c:pt idx="698">
                  <c:v>37145</c:v>
                </c:pt>
                <c:pt idx="699">
                  <c:v>37162</c:v>
                </c:pt>
                <c:pt idx="700">
                  <c:v>37175</c:v>
                </c:pt>
                <c:pt idx="701">
                  <c:v>37184</c:v>
                </c:pt>
                <c:pt idx="702">
                  <c:v>37203</c:v>
                </c:pt>
                <c:pt idx="703">
                  <c:v>37226</c:v>
                </c:pt>
                <c:pt idx="704">
                  <c:v>37242</c:v>
                </c:pt>
                <c:pt idx="705">
                  <c:v>37272</c:v>
                </c:pt>
                <c:pt idx="706">
                  <c:v>37280</c:v>
                </c:pt>
                <c:pt idx="707">
                  <c:v>37296</c:v>
                </c:pt>
                <c:pt idx="708">
                  <c:v>37310</c:v>
                </c:pt>
                <c:pt idx="709">
                  <c:v>37323</c:v>
                </c:pt>
                <c:pt idx="710">
                  <c:v>37338</c:v>
                </c:pt>
                <c:pt idx="711">
                  <c:v>37346</c:v>
                </c:pt>
                <c:pt idx="712">
                  <c:v>37369</c:v>
                </c:pt>
                <c:pt idx="713">
                  <c:v>37392</c:v>
                </c:pt>
                <c:pt idx="714">
                  <c:v>37406</c:v>
                </c:pt>
                <c:pt idx="715">
                  <c:v>37424</c:v>
                </c:pt>
                <c:pt idx="716">
                  <c:v>37439</c:v>
                </c:pt>
                <c:pt idx="717">
                  <c:v>37456</c:v>
                </c:pt>
                <c:pt idx="718">
                  <c:v>37462</c:v>
                </c:pt>
                <c:pt idx="719">
                  <c:v>37481</c:v>
                </c:pt>
                <c:pt idx="720">
                  <c:v>37493</c:v>
                </c:pt>
                <c:pt idx="721">
                  <c:v>37514</c:v>
                </c:pt>
                <c:pt idx="722">
                  <c:v>37529</c:v>
                </c:pt>
                <c:pt idx="723">
                  <c:v>37557</c:v>
                </c:pt>
                <c:pt idx="724">
                  <c:v>37577</c:v>
                </c:pt>
                <c:pt idx="725">
                  <c:v>37589</c:v>
                </c:pt>
                <c:pt idx="726">
                  <c:v>37601</c:v>
                </c:pt>
                <c:pt idx="727">
                  <c:v>37618</c:v>
                </c:pt>
                <c:pt idx="728">
                  <c:v>37629</c:v>
                </c:pt>
                <c:pt idx="729">
                  <c:v>37653</c:v>
                </c:pt>
                <c:pt idx="730">
                  <c:v>37671</c:v>
                </c:pt>
                <c:pt idx="731">
                  <c:v>37690</c:v>
                </c:pt>
                <c:pt idx="732">
                  <c:v>37710</c:v>
                </c:pt>
                <c:pt idx="733">
                  <c:v>37718</c:v>
                </c:pt>
                <c:pt idx="734">
                  <c:v>37751</c:v>
                </c:pt>
                <c:pt idx="735">
                  <c:v>37758</c:v>
                </c:pt>
                <c:pt idx="736">
                  <c:v>37771</c:v>
                </c:pt>
                <c:pt idx="737">
                  <c:v>37783</c:v>
                </c:pt>
                <c:pt idx="738">
                  <c:v>37801</c:v>
                </c:pt>
                <c:pt idx="739">
                  <c:v>37822</c:v>
                </c:pt>
                <c:pt idx="740">
                  <c:v>37854</c:v>
                </c:pt>
                <c:pt idx="741">
                  <c:v>37868</c:v>
                </c:pt>
                <c:pt idx="742">
                  <c:v>37893</c:v>
                </c:pt>
                <c:pt idx="743">
                  <c:v>37912</c:v>
                </c:pt>
                <c:pt idx="744">
                  <c:v>37931</c:v>
                </c:pt>
                <c:pt idx="745">
                  <c:v>37939</c:v>
                </c:pt>
                <c:pt idx="746">
                  <c:v>37953</c:v>
                </c:pt>
                <c:pt idx="747">
                  <c:v>37972</c:v>
                </c:pt>
                <c:pt idx="748">
                  <c:v>37994</c:v>
                </c:pt>
                <c:pt idx="749">
                  <c:v>38011</c:v>
                </c:pt>
                <c:pt idx="750">
                  <c:v>38025</c:v>
                </c:pt>
                <c:pt idx="751">
                  <c:v>38043</c:v>
                </c:pt>
                <c:pt idx="752">
                  <c:v>38057</c:v>
                </c:pt>
                <c:pt idx="753">
                  <c:v>38071</c:v>
                </c:pt>
                <c:pt idx="754">
                  <c:v>38093</c:v>
                </c:pt>
                <c:pt idx="755">
                  <c:v>38106</c:v>
                </c:pt>
                <c:pt idx="756">
                  <c:v>38123</c:v>
                </c:pt>
                <c:pt idx="757">
                  <c:v>38137</c:v>
                </c:pt>
                <c:pt idx="758">
                  <c:v>38152</c:v>
                </c:pt>
                <c:pt idx="759">
                  <c:v>38176</c:v>
                </c:pt>
                <c:pt idx="760">
                  <c:v>38196</c:v>
                </c:pt>
                <c:pt idx="761">
                  <c:v>38213</c:v>
                </c:pt>
                <c:pt idx="762">
                  <c:v>38220</c:v>
                </c:pt>
                <c:pt idx="763">
                  <c:v>38243</c:v>
                </c:pt>
                <c:pt idx="764">
                  <c:v>38251</c:v>
                </c:pt>
                <c:pt idx="765">
                  <c:v>38279</c:v>
                </c:pt>
                <c:pt idx="766">
                  <c:v>38296</c:v>
                </c:pt>
                <c:pt idx="767">
                  <c:v>38309</c:v>
                </c:pt>
                <c:pt idx="768">
                  <c:v>38325</c:v>
                </c:pt>
                <c:pt idx="769">
                  <c:v>38338</c:v>
                </c:pt>
                <c:pt idx="770">
                  <c:v>38355</c:v>
                </c:pt>
                <c:pt idx="771">
                  <c:v>38362</c:v>
                </c:pt>
                <c:pt idx="772">
                  <c:v>38371</c:v>
                </c:pt>
                <c:pt idx="773">
                  <c:v>38393</c:v>
                </c:pt>
                <c:pt idx="774">
                  <c:v>38410</c:v>
                </c:pt>
                <c:pt idx="775">
                  <c:v>38427</c:v>
                </c:pt>
                <c:pt idx="776">
                  <c:v>38438</c:v>
                </c:pt>
                <c:pt idx="777">
                  <c:v>38454</c:v>
                </c:pt>
                <c:pt idx="778">
                  <c:v>38464</c:v>
                </c:pt>
                <c:pt idx="779">
                  <c:v>38478</c:v>
                </c:pt>
                <c:pt idx="780">
                  <c:v>38492</c:v>
                </c:pt>
                <c:pt idx="781">
                  <c:v>38508</c:v>
                </c:pt>
                <c:pt idx="782">
                  <c:v>38514</c:v>
                </c:pt>
                <c:pt idx="783">
                  <c:v>38530</c:v>
                </c:pt>
                <c:pt idx="784">
                  <c:v>38542</c:v>
                </c:pt>
                <c:pt idx="785">
                  <c:v>38555</c:v>
                </c:pt>
                <c:pt idx="786">
                  <c:v>38567</c:v>
                </c:pt>
                <c:pt idx="787">
                  <c:v>38577</c:v>
                </c:pt>
                <c:pt idx="788">
                  <c:v>38582</c:v>
                </c:pt>
                <c:pt idx="789">
                  <c:v>38599</c:v>
                </c:pt>
                <c:pt idx="790">
                  <c:v>38614</c:v>
                </c:pt>
                <c:pt idx="791">
                  <c:v>38617</c:v>
                </c:pt>
                <c:pt idx="792">
                  <c:v>38627</c:v>
                </c:pt>
                <c:pt idx="793">
                  <c:v>38634</c:v>
                </c:pt>
                <c:pt idx="794">
                  <c:v>38635</c:v>
                </c:pt>
                <c:pt idx="795">
                  <c:v>38636</c:v>
                </c:pt>
                <c:pt idx="796">
                  <c:v>38638</c:v>
                </c:pt>
                <c:pt idx="797">
                  <c:v>38641</c:v>
                </c:pt>
                <c:pt idx="798">
                  <c:v>38661</c:v>
                </c:pt>
                <c:pt idx="799">
                  <c:v>38666</c:v>
                </c:pt>
                <c:pt idx="800">
                  <c:v>38673</c:v>
                </c:pt>
                <c:pt idx="801">
                  <c:v>38676</c:v>
                </c:pt>
                <c:pt idx="802">
                  <c:v>38688</c:v>
                </c:pt>
                <c:pt idx="803">
                  <c:v>38723</c:v>
                </c:pt>
                <c:pt idx="804">
                  <c:v>38732</c:v>
                </c:pt>
                <c:pt idx="805">
                  <c:v>38740</c:v>
                </c:pt>
                <c:pt idx="806">
                  <c:v>38758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B3-46B2-A488-4CD26CEBF6FB}"/>
            </c:ext>
          </c:extLst>
        </c:ser>
        <c:ser>
          <c:idx val="4"/>
          <c:order val="1"/>
          <c:tx>
            <c:strRef>
              <c:f>Alapadatok!#HIV!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Alapadatok!$A$815:$A$1621</c:f>
              <c:strCache>
                <c:ptCount val="807"/>
                <c:pt idx="0">
                  <c:v>2019.07.03</c:v>
                </c:pt>
                <c:pt idx="1">
                  <c:v>2019.07.04</c:v>
                </c:pt>
                <c:pt idx="2">
                  <c:v>2019.07.05</c:v>
                </c:pt>
                <c:pt idx="3">
                  <c:v>2019.07.08</c:v>
                </c:pt>
                <c:pt idx="4">
                  <c:v>2019.07.09</c:v>
                </c:pt>
                <c:pt idx="5">
                  <c:v>2019.07.10</c:v>
                </c:pt>
                <c:pt idx="6">
                  <c:v>2019.07.11</c:v>
                </c:pt>
                <c:pt idx="7">
                  <c:v>2019.07.12</c:v>
                </c:pt>
                <c:pt idx="8">
                  <c:v>2019.07.15</c:v>
                </c:pt>
                <c:pt idx="9">
                  <c:v>2019.07.16</c:v>
                </c:pt>
                <c:pt idx="10">
                  <c:v>2019.07.17</c:v>
                </c:pt>
                <c:pt idx="11">
                  <c:v>2019.07.18</c:v>
                </c:pt>
                <c:pt idx="12">
                  <c:v>2019.07.19</c:v>
                </c:pt>
                <c:pt idx="13">
                  <c:v>2019.07.22</c:v>
                </c:pt>
                <c:pt idx="14">
                  <c:v>2019.07.23</c:v>
                </c:pt>
                <c:pt idx="15">
                  <c:v>2019.07.24</c:v>
                </c:pt>
                <c:pt idx="16">
                  <c:v>2019.07.25</c:v>
                </c:pt>
                <c:pt idx="17">
                  <c:v>2019.07.26</c:v>
                </c:pt>
                <c:pt idx="18">
                  <c:v>2019.07.29</c:v>
                </c:pt>
                <c:pt idx="19">
                  <c:v>2019.07.30</c:v>
                </c:pt>
                <c:pt idx="20">
                  <c:v>2019.07.31</c:v>
                </c:pt>
                <c:pt idx="21">
                  <c:v>2019.08.01</c:v>
                </c:pt>
                <c:pt idx="22">
                  <c:v>2019.08.02</c:v>
                </c:pt>
                <c:pt idx="23">
                  <c:v>2019.08.05</c:v>
                </c:pt>
                <c:pt idx="24">
                  <c:v>2019.08.06</c:v>
                </c:pt>
                <c:pt idx="25">
                  <c:v>2019.08.07</c:v>
                </c:pt>
                <c:pt idx="26">
                  <c:v>2019.08.08</c:v>
                </c:pt>
                <c:pt idx="27">
                  <c:v>2019.08.09</c:v>
                </c:pt>
                <c:pt idx="28">
                  <c:v>2019.08.10</c:v>
                </c:pt>
                <c:pt idx="29">
                  <c:v>2019.08.12</c:v>
                </c:pt>
                <c:pt idx="30">
                  <c:v>2019.08.13</c:v>
                </c:pt>
                <c:pt idx="31">
                  <c:v>2019.08.14</c:v>
                </c:pt>
                <c:pt idx="32">
                  <c:v>2019.08.15</c:v>
                </c:pt>
                <c:pt idx="33">
                  <c:v>2019.08.16</c:v>
                </c:pt>
                <c:pt idx="34">
                  <c:v>2019.08.21</c:v>
                </c:pt>
                <c:pt idx="35">
                  <c:v>2019.08.22</c:v>
                </c:pt>
                <c:pt idx="36">
                  <c:v>2019.08.23</c:v>
                </c:pt>
                <c:pt idx="37">
                  <c:v>2019.08.26</c:v>
                </c:pt>
                <c:pt idx="38">
                  <c:v>2019.08.27</c:v>
                </c:pt>
                <c:pt idx="39">
                  <c:v>2019.08.28</c:v>
                </c:pt>
                <c:pt idx="40">
                  <c:v>2019.08.29</c:v>
                </c:pt>
                <c:pt idx="41">
                  <c:v>2019.08.30</c:v>
                </c:pt>
                <c:pt idx="42">
                  <c:v>2019.09.02</c:v>
                </c:pt>
                <c:pt idx="43">
                  <c:v>2019.09.03</c:v>
                </c:pt>
                <c:pt idx="44">
                  <c:v>2019.09.04</c:v>
                </c:pt>
                <c:pt idx="45">
                  <c:v>2019.09.05</c:v>
                </c:pt>
                <c:pt idx="46">
                  <c:v>2019.09.06</c:v>
                </c:pt>
                <c:pt idx="47">
                  <c:v>2019.09.09</c:v>
                </c:pt>
                <c:pt idx="48">
                  <c:v>2019.09.10</c:v>
                </c:pt>
                <c:pt idx="49">
                  <c:v>2019.09.11</c:v>
                </c:pt>
                <c:pt idx="50">
                  <c:v>2019.09.12</c:v>
                </c:pt>
                <c:pt idx="51">
                  <c:v>2019.09.13</c:v>
                </c:pt>
                <c:pt idx="52">
                  <c:v>2019.09.16</c:v>
                </c:pt>
                <c:pt idx="53">
                  <c:v>2019.09.17</c:v>
                </c:pt>
                <c:pt idx="54">
                  <c:v>2019.09.18</c:v>
                </c:pt>
                <c:pt idx="55">
                  <c:v>2019.09.19</c:v>
                </c:pt>
                <c:pt idx="56">
                  <c:v>2019.09.20</c:v>
                </c:pt>
                <c:pt idx="57">
                  <c:v>2019.09.23</c:v>
                </c:pt>
                <c:pt idx="58">
                  <c:v>2019.09.24</c:v>
                </c:pt>
                <c:pt idx="59">
                  <c:v>2019.09.25</c:v>
                </c:pt>
                <c:pt idx="60">
                  <c:v>2019.09.26</c:v>
                </c:pt>
                <c:pt idx="61">
                  <c:v>2019.09.27</c:v>
                </c:pt>
                <c:pt idx="62">
                  <c:v>2019.09.30</c:v>
                </c:pt>
                <c:pt idx="63">
                  <c:v>2019.10.01</c:v>
                </c:pt>
                <c:pt idx="64">
                  <c:v>2019.10.02</c:v>
                </c:pt>
                <c:pt idx="65">
                  <c:v>2019.10.03</c:v>
                </c:pt>
                <c:pt idx="66">
                  <c:v>2019.10.04</c:v>
                </c:pt>
                <c:pt idx="67">
                  <c:v>2019.10.07</c:v>
                </c:pt>
                <c:pt idx="68">
                  <c:v>2019.10.08</c:v>
                </c:pt>
                <c:pt idx="69">
                  <c:v>2019.10.09</c:v>
                </c:pt>
                <c:pt idx="70">
                  <c:v>2019.10.10</c:v>
                </c:pt>
                <c:pt idx="71">
                  <c:v>2019.10.11</c:v>
                </c:pt>
                <c:pt idx="72">
                  <c:v>2019.10.14</c:v>
                </c:pt>
                <c:pt idx="73">
                  <c:v>2019.10.15</c:v>
                </c:pt>
                <c:pt idx="74">
                  <c:v>2019.10.16</c:v>
                </c:pt>
                <c:pt idx="75">
                  <c:v>2019.10.17</c:v>
                </c:pt>
                <c:pt idx="76">
                  <c:v>2019.10.18</c:v>
                </c:pt>
                <c:pt idx="77">
                  <c:v>2019.10.21</c:v>
                </c:pt>
                <c:pt idx="78">
                  <c:v>2019.10.22</c:v>
                </c:pt>
                <c:pt idx="79">
                  <c:v>2019.10.24</c:v>
                </c:pt>
                <c:pt idx="80">
                  <c:v>2019.10.25</c:v>
                </c:pt>
                <c:pt idx="81">
                  <c:v>2019.10.28</c:v>
                </c:pt>
                <c:pt idx="82">
                  <c:v>2019.10.29</c:v>
                </c:pt>
                <c:pt idx="83">
                  <c:v>2019.10.30</c:v>
                </c:pt>
                <c:pt idx="84">
                  <c:v>2019.10.31</c:v>
                </c:pt>
                <c:pt idx="85">
                  <c:v>2019.11.04</c:v>
                </c:pt>
                <c:pt idx="86">
                  <c:v>2019.11.05</c:v>
                </c:pt>
                <c:pt idx="87">
                  <c:v>2019.11.06</c:v>
                </c:pt>
                <c:pt idx="88">
                  <c:v>2019.11.07</c:v>
                </c:pt>
                <c:pt idx="89">
                  <c:v>2019.11.08</c:v>
                </c:pt>
                <c:pt idx="90">
                  <c:v>2019.11.11</c:v>
                </c:pt>
                <c:pt idx="91">
                  <c:v>2019.11.12</c:v>
                </c:pt>
                <c:pt idx="92">
                  <c:v>2019.11.13</c:v>
                </c:pt>
                <c:pt idx="93">
                  <c:v>2019.11.14</c:v>
                </c:pt>
                <c:pt idx="94">
                  <c:v>2019.11.15</c:v>
                </c:pt>
                <c:pt idx="95">
                  <c:v>2019.11.18</c:v>
                </c:pt>
                <c:pt idx="96">
                  <c:v>2019.11.19</c:v>
                </c:pt>
                <c:pt idx="97">
                  <c:v>2019.11.20</c:v>
                </c:pt>
                <c:pt idx="98">
                  <c:v>2019.11.21</c:v>
                </c:pt>
                <c:pt idx="99">
                  <c:v>2019.11.22</c:v>
                </c:pt>
                <c:pt idx="100">
                  <c:v>2019.11.25</c:v>
                </c:pt>
                <c:pt idx="101">
                  <c:v>2019.11.26</c:v>
                </c:pt>
                <c:pt idx="102">
                  <c:v>2019.11.27</c:v>
                </c:pt>
                <c:pt idx="103">
                  <c:v>2019.11.28</c:v>
                </c:pt>
                <c:pt idx="104">
                  <c:v>2019.11.29</c:v>
                </c:pt>
                <c:pt idx="105">
                  <c:v>2019.12.02</c:v>
                </c:pt>
                <c:pt idx="106">
                  <c:v>2019.12.03</c:v>
                </c:pt>
                <c:pt idx="107">
                  <c:v>2019.12.04</c:v>
                </c:pt>
                <c:pt idx="108">
                  <c:v>2019.12.05</c:v>
                </c:pt>
                <c:pt idx="109">
                  <c:v>2019.12.06</c:v>
                </c:pt>
                <c:pt idx="110">
                  <c:v>2019.12.07</c:v>
                </c:pt>
                <c:pt idx="111">
                  <c:v>2019.12.09</c:v>
                </c:pt>
                <c:pt idx="112">
                  <c:v>2019.12.10</c:v>
                </c:pt>
                <c:pt idx="113">
                  <c:v>2019.12.11</c:v>
                </c:pt>
                <c:pt idx="114">
                  <c:v>2019.12.12</c:v>
                </c:pt>
                <c:pt idx="115">
                  <c:v>2019.12.13</c:v>
                </c:pt>
                <c:pt idx="116">
                  <c:v>2019.12.14</c:v>
                </c:pt>
                <c:pt idx="117">
                  <c:v>2019.12.16</c:v>
                </c:pt>
                <c:pt idx="118">
                  <c:v>2019.12.17</c:v>
                </c:pt>
                <c:pt idx="119">
                  <c:v>2019.12.18</c:v>
                </c:pt>
                <c:pt idx="120">
                  <c:v>2019.12.19</c:v>
                </c:pt>
                <c:pt idx="121">
                  <c:v>2019.12.20</c:v>
                </c:pt>
                <c:pt idx="122">
                  <c:v>2019.12.31</c:v>
                </c:pt>
                <c:pt idx="123">
                  <c:v>2020.01.02</c:v>
                </c:pt>
                <c:pt idx="124">
                  <c:v>2020.01.03</c:v>
                </c:pt>
                <c:pt idx="125">
                  <c:v>2020.01.06</c:v>
                </c:pt>
                <c:pt idx="126">
                  <c:v>2020.01.07</c:v>
                </c:pt>
                <c:pt idx="127">
                  <c:v>2020.01.08</c:v>
                </c:pt>
                <c:pt idx="128">
                  <c:v>2020.01.09</c:v>
                </c:pt>
                <c:pt idx="129">
                  <c:v>2020.01.10</c:v>
                </c:pt>
                <c:pt idx="130">
                  <c:v>2020.01.13</c:v>
                </c:pt>
                <c:pt idx="131">
                  <c:v>2020.01.14</c:v>
                </c:pt>
                <c:pt idx="132">
                  <c:v>2020.01.15</c:v>
                </c:pt>
                <c:pt idx="133">
                  <c:v>2020.01.16</c:v>
                </c:pt>
                <c:pt idx="134">
                  <c:v>2020.01.17</c:v>
                </c:pt>
                <c:pt idx="135">
                  <c:v>2020.01.20</c:v>
                </c:pt>
                <c:pt idx="136">
                  <c:v>2020.01.21</c:v>
                </c:pt>
                <c:pt idx="137">
                  <c:v>2020.01.22</c:v>
                </c:pt>
                <c:pt idx="138">
                  <c:v>2020.01.23</c:v>
                </c:pt>
                <c:pt idx="139">
                  <c:v>2020.01.24</c:v>
                </c:pt>
                <c:pt idx="140">
                  <c:v>2020.01.27</c:v>
                </c:pt>
                <c:pt idx="141">
                  <c:v>2020.01.28</c:v>
                </c:pt>
                <c:pt idx="142">
                  <c:v>2020.01.29</c:v>
                </c:pt>
                <c:pt idx="143">
                  <c:v>2020.01.30</c:v>
                </c:pt>
                <c:pt idx="144">
                  <c:v>2020.01.31</c:v>
                </c:pt>
                <c:pt idx="145">
                  <c:v>2020.02.03</c:v>
                </c:pt>
                <c:pt idx="146">
                  <c:v>2020.02.04</c:v>
                </c:pt>
                <c:pt idx="147">
                  <c:v>2020.02.05</c:v>
                </c:pt>
                <c:pt idx="148">
                  <c:v>2020.02.06</c:v>
                </c:pt>
                <c:pt idx="149">
                  <c:v>2020.02.07</c:v>
                </c:pt>
                <c:pt idx="150">
                  <c:v>2020.02.10</c:v>
                </c:pt>
                <c:pt idx="151">
                  <c:v>2020.02.11</c:v>
                </c:pt>
                <c:pt idx="152">
                  <c:v>2020.02.12</c:v>
                </c:pt>
                <c:pt idx="153">
                  <c:v>2020.02.13</c:v>
                </c:pt>
                <c:pt idx="154">
                  <c:v>2020.02.14</c:v>
                </c:pt>
                <c:pt idx="155">
                  <c:v>2020.02.17</c:v>
                </c:pt>
                <c:pt idx="156">
                  <c:v>2020.02.18</c:v>
                </c:pt>
                <c:pt idx="157">
                  <c:v>2020.02.19</c:v>
                </c:pt>
                <c:pt idx="158">
                  <c:v>2020.02.20</c:v>
                </c:pt>
                <c:pt idx="159">
                  <c:v>2020.02.21</c:v>
                </c:pt>
                <c:pt idx="160">
                  <c:v>2020.02.24</c:v>
                </c:pt>
                <c:pt idx="161">
                  <c:v>2020.02.25</c:v>
                </c:pt>
                <c:pt idx="162">
                  <c:v>2020.02.26</c:v>
                </c:pt>
                <c:pt idx="163">
                  <c:v>2020.02.27</c:v>
                </c:pt>
                <c:pt idx="164">
                  <c:v>2020.02.28</c:v>
                </c:pt>
                <c:pt idx="165">
                  <c:v>2020.03.02</c:v>
                </c:pt>
                <c:pt idx="166">
                  <c:v>2020.03.03</c:v>
                </c:pt>
                <c:pt idx="167">
                  <c:v>2020.03.04</c:v>
                </c:pt>
                <c:pt idx="168">
                  <c:v>2020.03.05</c:v>
                </c:pt>
                <c:pt idx="169">
                  <c:v>2020.03.06</c:v>
                </c:pt>
                <c:pt idx="170">
                  <c:v>2020.03.09</c:v>
                </c:pt>
                <c:pt idx="171">
                  <c:v>2020.03.10</c:v>
                </c:pt>
                <c:pt idx="172">
                  <c:v>2020.03.11</c:v>
                </c:pt>
                <c:pt idx="173">
                  <c:v>2020.03.12</c:v>
                </c:pt>
                <c:pt idx="174">
                  <c:v>2020.03.13</c:v>
                </c:pt>
                <c:pt idx="175">
                  <c:v>2020.03.17</c:v>
                </c:pt>
                <c:pt idx="176">
                  <c:v>2020.03.18</c:v>
                </c:pt>
                <c:pt idx="177">
                  <c:v>2020.03.19</c:v>
                </c:pt>
                <c:pt idx="178">
                  <c:v>2020.03.20</c:v>
                </c:pt>
                <c:pt idx="179">
                  <c:v>2020.03.23</c:v>
                </c:pt>
                <c:pt idx="180">
                  <c:v>2020.03.24</c:v>
                </c:pt>
                <c:pt idx="181">
                  <c:v>2020.03.25</c:v>
                </c:pt>
                <c:pt idx="182">
                  <c:v>2020.03.26</c:v>
                </c:pt>
                <c:pt idx="183">
                  <c:v>2020.03.27</c:v>
                </c:pt>
                <c:pt idx="184">
                  <c:v>2020.03.30</c:v>
                </c:pt>
                <c:pt idx="185">
                  <c:v>2020.03.31</c:v>
                </c:pt>
                <c:pt idx="186">
                  <c:v>2020.04.01</c:v>
                </c:pt>
                <c:pt idx="187">
                  <c:v>2020.04.02</c:v>
                </c:pt>
                <c:pt idx="188">
                  <c:v>2020.04.03</c:v>
                </c:pt>
                <c:pt idx="189">
                  <c:v>2020.04.06</c:v>
                </c:pt>
                <c:pt idx="190">
                  <c:v>2020.04.07</c:v>
                </c:pt>
                <c:pt idx="191">
                  <c:v>2020.04.08</c:v>
                </c:pt>
                <c:pt idx="192">
                  <c:v>2020.04.09</c:v>
                </c:pt>
                <c:pt idx="193">
                  <c:v>2020.04.14</c:v>
                </c:pt>
                <c:pt idx="194">
                  <c:v>2020.04.15</c:v>
                </c:pt>
                <c:pt idx="195">
                  <c:v>2020.04.16</c:v>
                </c:pt>
                <c:pt idx="196">
                  <c:v>2020.04.17</c:v>
                </c:pt>
                <c:pt idx="197">
                  <c:v>2020.04.20</c:v>
                </c:pt>
                <c:pt idx="198">
                  <c:v>2020.04.21</c:v>
                </c:pt>
                <c:pt idx="199">
                  <c:v>2020.04.22</c:v>
                </c:pt>
                <c:pt idx="200">
                  <c:v>2020.04.23</c:v>
                </c:pt>
                <c:pt idx="201">
                  <c:v>2020.04.24</c:v>
                </c:pt>
                <c:pt idx="202">
                  <c:v>2020.04.27</c:v>
                </c:pt>
                <c:pt idx="203">
                  <c:v>2020.04.28</c:v>
                </c:pt>
                <c:pt idx="204">
                  <c:v>2020.04.29</c:v>
                </c:pt>
                <c:pt idx="205">
                  <c:v>2020.04.30</c:v>
                </c:pt>
                <c:pt idx="206">
                  <c:v>2020.05.04</c:v>
                </c:pt>
                <c:pt idx="207">
                  <c:v>2020.05.05</c:v>
                </c:pt>
                <c:pt idx="208">
                  <c:v>2020.05.06</c:v>
                </c:pt>
                <c:pt idx="209">
                  <c:v>2020.05.07</c:v>
                </c:pt>
                <c:pt idx="210">
                  <c:v>2020.05.08</c:v>
                </c:pt>
                <c:pt idx="211">
                  <c:v>2020.05.11</c:v>
                </c:pt>
                <c:pt idx="212">
                  <c:v>2020.05.12</c:v>
                </c:pt>
                <c:pt idx="213">
                  <c:v>2020.05.13</c:v>
                </c:pt>
                <c:pt idx="214">
                  <c:v>2020.05.14</c:v>
                </c:pt>
                <c:pt idx="215">
                  <c:v>2020.05.15</c:v>
                </c:pt>
                <c:pt idx="216">
                  <c:v>2020.05.18</c:v>
                </c:pt>
                <c:pt idx="217">
                  <c:v>2020.05.19</c:v>
                </c:pt>
                <c:pt idx="218">
                  <c:v>2020.05.20</c:v>
                </c:pt>
                <c:pt idx="219">
                  <c:v>2020.05.21</c:v>
                </c:pt>
                <c:pt idx="220">
                  <c:v>2020.05.22</c:v>
                </c:pt>
                <c:pt idx="221">
                  <c:v>2020.05.25</c:v>
                </c:pt>
                <c:pt idx="222">
                  <c:v>2020.05.26</c:v>
                </c:pt>
                <c:pt idx="223">
                  <c:v>2020.05.27</c:v>
                </c:pt>
                <c:pt idx="224">
                  <c:v>2020.05.28</c:v>
                </c:pt>
                <c:pt idx="225">
                  <c:v>2020.05.29</c:v>
                </c:pt>
                <c:pt idx="226">
                  <c:v>2020.06.02</c:v>
                </c:pt>
                <c:pt idx="227">
                  <c:v>2020.06.03</c:v>
                </c:pt>
                <c:pt idx="228">
                  <c:v>2020.06.04</c:v>
                </c:pt>
                <c:pt idx="229">
                  <c:v>2020.06.05</c:v>
                </c:pt>
                <c:pt idx="230">
                  <c:v>2020.06.08</c:v>
                </c:pt>
                <c:pt idx="231">
                  <c:v>2020.06.09</c:v>
                </c:pt>
                <c:pt idx="232">
                  <c:v>2020.06.10</c:v>
                </c:pt>
                <c:pt idx="233">
                  <c:v>2020.06.11</c:v>
                </c:pt>
                <c:pt idx="234">
                  <c:v>2020.06.12</c:v>
                </c:pt>
                <c:pt idx="235">
                  <c:v>2020.06.15</c:v>
                </c:pt>
                <c:pt idx="236">
                  <c:v>2020.06.16</c:v>
                </c:pt>
                <c:pt idx="237">
                  <c:v>2020.06.17</c:v>
                </c:pt>
                <c:pt idx="238">
                  <c:v>2020.06.18</c:v>
                </c:pt>
                <c:pt idx="239">
                  <c:v>2020.06.19</c:v>
                </c:pt>
                <c:pt idx="240">
                  <c:v>2020.06.22</c:v>
                </c:pt>
                <c:pt idx="241">
                  <c:v>2020.06.23</c:v>
                </c:pt>
                <c:pt idx="242">
                  <c:v>2020.06.24</c:v>
                </c:pt>
                <c:pt idx="243">
                  <c:v>2020.06.25</c:v>
                </c:pt>
                <c:pt idx="244">
                  <c:v>2020.06.29</c:v>
                </c:pt>
                <c:pt idx="245">
                  <c:v>2020.06.30</c:v>
                </c:pt>
                <c:pt idx="246">
                  <c:v>2020.07.01</c:v>
                </c:pt>
                <c:pt idx="247">
                  <c:v>2020.07.02</c:v>
                </c:pt>
                <c:pt idx="248">
                  <c:v>2020.07.03</c:v>
                </c:pt>
                <c:pt idx="249">
                  <c:v>2020.07.06</c:v>
                </c:pt>
                <c:pt idx="250">
                  <c:v>2020.07.07</c:v>
                </c:pt>
                <c:pt idx="251">
                  <c:v>2020.07.08</c:v>
                </c:pt>
                <c:pt idx="252">
                  <c:v>2020.07.09</c:v>
                </c:pt>
                <c:pt idx="253">
                  <c:v>2020.07.10</c:v>
                </c:pt>
                <c:pt idx="254">
                  <c:v>2020.07.13</c:v>
                </c:pt>
                <c:pt idx="255">
                  <c:v>2020.07.14</c:v>
                </c:pt>
                <c:pt idx="256">
                  <c:v>2020.07.15</c:v>
                </c:pt>
                <c:pt idx="257">
                  <c:v>2020.07.16</c:v>
                </c:pt>
                <c:pt idx="258">
                  <c:v>2020.07.17</c:v>
                </c:pt>
                <c:pt idx="259">
                  <c:v>2020.07.20</c:v>
                </c:pt>
                <c:pt idx="260">
                  <c:v>2020.07.21</c:v>
                </c:pt>
                <c:pt idx="261">
                  <c:v>2020.07.22</c:v>
                </c:pt>
                <c:pt idx="262">
                  <c:v>2020.07.23</c:v>
                </c:pt>
                <c:pt idx="263">
                  <c:v>2020.07.24</c:v>
                </c:pt>
                <c:pt idx="264">
                  <c:v>2020.07.27</c:v>
                </c:pt>
                <c:pt idx="265">
                  <c:v>2020.07.28</c:v>
                </c:pt>
                <c:pt idx="266">
                  <c:v>2020.07.29</c:v>
                </c:pt>
                <c:pt idx="267">
                  <c:v>2020.07.30</c:v>
                </c:pt>
                <c:pt idx="268">
                  <c:v>2020.07.31</c:v>
                </c:pt>
                <c:pt idx="269">
                  <c:v>2020.08.03</c:v>
                </c:pt>
                <c:pt idx="270">
                  <c:v>2020.08.04</c:v>
                </c:pt>
                <c:pt idx="271">
                  <c:v>2020.08.05</c:v>
                </c:pt>
                <c:pt idx="272">
                  <c:v>2020.08.06</c:v>
                </c:pt>
                <c:pt idx="273">
                  <c:v>2020.08.07</c:v>
                </c:pt>
                <c:pt idx="274">
                  <c:v>2020.08.10</c:v>
                </c:pt>
                <c:pt idx="275">
                  <c:v>2020.08.11</c:v>
                </c:pt>
                <c:pt idx="276">
                  <c:v>2020.08.12</c:v>
                </c:pt>
                <c:pt idx="277">
                  <c:v>2020.08.13</c:v>
                </c:pt>
                <c:pt idx="278">
                  <c:v>2020.08.14</c:v>
                </c:pt>
                <c:pt idx="279">
                  <c:v>2020.08.17</c:v>
                </c:pt>
                <c:pt idx="280">
                  <c:v>2020.08.18</c:v>
                </c:pt>
                <c:pt idx="281">
                  <c:v>2020.08.19</c:v>
                </c:pt>
                <c:pt idx="282">
                  <c:v>2020.08.24</c:v>
                </c:pt>
                <c:pt idx="283">
                  <c:v>2020.08.25</c:v>
                </c:pt>
                <c:pt idx="284">
                  <c:v>2020.08.26</c:v>
                </c:pt>
                <c:pt idx="285">
                  <c:v>2020.08.27</c:v>
                </c:pt>
                <c:pt idx="286">
                  <c:v>2020.08.28</c:v>
                </c:pt>
                <c:pt idx="287">
                  <c:v>2020.08.29</c:v>
                </c:pt>
                <c:pt idx="288">
                  <c:v>2020.08.31</c:v>
                </c:pt>
                <c:pt idx="289">
                  <c:v>2020.09.01</c:v>
                </c:pt>
                <c:pt idx="290">
                  <c:v>2020.09.02</c:v>
                </c:pt>
                <c:pt idx="291">
                  <c:v>2020.09.03</c:v>
                </c:pt>
                <c:pt idx="292">
                  <c:v>2020.09.04</c:v>
                </c:pt>
                <c:pt idx="293">
                  <c:v>2020.09.07</c:v>
                </c:pt>
                <c:pt idx="294">
                  <c:v>2020.09.08</c:v>
                </c:pt>
                <c:pt idx="295">
                  <c:v>2020.09.10</c:v>
                </c:pt>
                <c:pt idx="296">
                  <c:v>2020.09.11</c:v>
                </c:pt>
                <c:pt idx="297">
                  <c:v>2020.09.14</c:v>
                </c:pt>
                <c:pt idx="298">
                  <c:v>2020.09.15</c:v>
                </c:pt>
                <c:pt idx="299">
                  <c:v>2020.09.16</c:v>
                </c:pt>
                <c:pt idx="300">
                  <c:v>2020.09.17</c:v>
                </c:pt>
                <c:pt idx="301">
                  <c:v>2020.09.18</c:v>
                </c:pt>
                <c:pt idx="302">
                  <c:v>2020.09.21</c:v>
                </c:pt>
                <c:pt idx="303">
                  <c:v>2020.09.22</c:v>
                </c:pt>
                <c:pt idx="304">
                  <c:v>2020.09.23</c:v>
                </c:pt>
                <c:pt idx="305">
                  <c:v>2020.09.24</c:v>
                </c:pt>
                <c:pt idx="306">
                  <c:v>2020.09.25</c:v>
                </c:pt>
                <c:pt idx="307">
                  <c:v>2020.09.28</c:v>
                </c:pt>
                <c:pt idx="308">
                  <c:v>2020.09.29</c:v>
                </c:pt>
                <c:pt idx="309">
                  <c:v>2020.09.30</c:v>
                </c:pt>
                <c:pt idx="310">
                  <c:v>2020.10.01</c:v>
                </c:pt>
                <c:pt idx="311">
                  <c:v>2020.10.02</c:v>
                </c:pt>
                <c:pt idx="312">
                  <c:v>2020.10.05</c:v>
                </c:pt>
                <c:pt idx="313">
                  <c:v>2020.10.06</c:v>
                </c:pt>
                <c:pt idx="314">
                  <c:v>2020.10.07</c:v>
                </c:pt>
                <c:pt idx="315">
                  <c:v>2020.10.08</c:v>
                </c:pt>
                <c:pt idx="316">
                  <c:v>2020.10.09</c:v>
                </c:pt>
                <c:pt idx="317">
                  <c:v>2020.10.12</c:v>
                </c:pt>
                <c:pt idx="318">
                  <c:v>2020.10.13</c:v>
                </c:pt>
                <c:pt idx="319">
                  <c:v>2020.10.14</c:v>
                </c:pt>
                <c:pt idx="320">
                  <c:v>2020.10.15</c:v>
                </c:pt>
                <c:pt idx="321">
                  <c:v>2020.10.16</c:v>
                </c:pt>
                <c:pt idx="322">
                  <c:v>2020.10.19</c:v>
                </c:pt>
                <c:pt idx="323">
                  <c:v>2020.10.20</c:v>
                </c:pt>
                <c:pt idx="324">
                  <c:v>2020.10.21</c:v>
                </c:pt>
                <c:pt idx="325">
                  <c:v>2020.10.22</c:v>
                </c:pt>
                <c:pt idx="326">
                  <c:v>2020.10.26</c:v>
                </c:pt>
                <c:pt idx="327">
                  <c:v>2020.10.27</c:v>
                </c:pt>
                <c:pt idx="328">
                  <c:v>2020.10.28</c:v>
                </c:pt>
                <c:pt idx="329">
                  <c:v>2020.10.29</c:v>
                </c:pt>
                <c:pt idx="330">
                  <c:v>2020.10.30</c:v>
                </c:pt>
                <c:pt idx="331">
                  <c:v>2020.11.02</c:v>
                </c:pt>
                <c:pt idx="332">
                  <c:v>2020.11.03</c:v>
                </c:pt>
                <c:pt idx="333">
                  <c:v>2020.11.04</c:v>
                </c:pt>
                <c:pt idx="334">
                  <c:v>2020.11.05</c:v>
                </c:pt>
                <c:pt idx="335">
                  <c:v>2020.11.06</c:v>
                </c:pt>
                <c:pt idx="336">
                  <c:v>2020.11.09</c:v>
                </c:pt>
                <c:pt idx="337">
                  <c:v>2020.11.10</c:v>
                </c:pt>
                <c:pt idx="338">
                  <c:v>2020.11.11</c:v>
                </c:pt>
                <c:pt idx="339">
                  <c:v>2020.11.12</c:v>
                </c:pt>
                <c:pt idx="340">
                  <c:v>2020.11.13</c:v>
                </c:pt>
                <c:pt idx="341">
                  <c:v>2020.11.16</c:v>
                </c:pt>
                <c:pt idx="342">
                  <c:v>2020.11.17</c:v>
                </c:pt>
                <c:pt idx="343">
                  <c:v>2020.11.18</c:v>
                </c:pt>
                <c:pt idx="344">
                  <c:v>2020.11.19</c:v>
                </c:pt>
                <c:pt idx="345">
                  <c:v>2020.11.20</c:v>
                </c:pt>
                <c:pt idx="346">
                  <c:v>2020.11.23</c:v>
                </c:pt>
                <c:pt idx="347">
                  <c:v>2020.11.24</c:v>
                </c:pt>
                <c:pt idx="348">
                  <c:v>2020.11.25</c:v>
                </c:pt>
                <c:pt idx="349">
                  <c:v>2020.11.26</c:v>
                </c:pt>
                <c:pt idx="350">
                  <c:v>2020.11.27</c:v>
                </c:pt>
                <c:pt idx="351">
                  <c:v>2020.11.30</c:v>
                </c:pt>
                <c:pt idx="352">
                  <c:v>2020.12.01</c:v>
                </c:pt>
                <c:pt idx="353">
                  <c:v>2020.12.02</c:v>
                </c:pt>
                <c:pt idx="354">
                  <c:v>2020.12.03</c:v>
                </c:pt>
                <c:pt idx="355">
                  <c:v>2020.12.04</c:v>
                </c:pt>
                <c:pt idx="356">
                  <c:v>2020.12.07</c:v>
                </c:pt>
                <c:pt idx="357">
                  <c:v>2020.12.08</c:v>
                </c:pt>
                <c:pt idx="358">
                  <c:v>2020.12.09</c:v>
                </c:pt>
                <c:pt idx="359">
                  <c:v>2020.12.10</c:v>
                </c:pt>
                <c:pt idx="360">
                  <c:v>2020.12.11</c:v>
                </c:pt>
                <c:pt idx="361">
                  <c:v>2020.12.12</c:v>
                </c:pt>
                <c:pt idx="362">
                  <c:v>2020.12.14</c:v>
                </c:pt>
                <c:pt idx="363">
                  <c:v>2020.12.15</c:v>
                </c:pt>
                <c:pt idx="364">
                  <c:v>2020.12.16</c:v>
                </c:pt>
                <c:pt idx="365">
                  <c:v>2020.12.17</c:v>
                </c:pt>
                <c:pt idx="366">
                  <c:v>2020.12.18</c:v>
                </c:pt>
                <c:pt idx="367">
                  <c:v>2020.12.21</c:v>
                </c:pt>
                <c:pt idx="368">
                  <c:v>2020.12.22</c:v>
                </c:pt>
                <c:pt idx="369">
                  <c:v>2020.12.23</c:v>
                </c:pt>
                <c:pt idx="370">
                  <c:v>2020.12.28</c:v>
                </c:pt>
                <c:pt idx="371">
                  <c:v>2020.12.29</c:v>
                </c:pt>
                <c:pt idx="372">
                  <c:v>2020.12.30</c:v>
                </c:pt>
                <c:pt idx="373">
                  <c:v>2020.12.31</c:v>
                </c:pt>
                <c:pt idx="374">
                  <c:v>2021.01.04</c:v>
                </c:pt>
                <c:pt idx="375">
                  <c:v>2021.01.05</c:v>
                </c:pt>
                <c:pt idx="376">
                  <c:v>2021.01.06</c:v>
                </c:pt>
                <c:pt idx="377">
                  <c:v>2021.01.07</c:v>
                </c:pt>
                <c:pt idx="378">
                  <c:v>2021.01.08</c:v>
                </c:pt>
                <c:pt idx="379">
                  <c:v>2021.01.11</c:v>
                </c:pt>
                <c:pt idx="380">
                  <c:v>2021.01.12</c:v>
                </c:pt>
                <c:pt idx="381">
                  <c:v>2021.01.13</c:v>
                </c:pt>
                <c:pt idx="382">
                  <c:v>2021.01.14</c:v>
                </c:pt>
                <c:pt idx="383">
                  <c:v>2021.01.15</c:v>
                </c:pt>
                <c:pt idx="384">
                  <c:v>2021.01.18</c:v>
                </c:pt>
                <c:pt idx="385">
                  <c:v>2021.01.19</c:v>
                </c:pt>
                <c:pt idx="386">
                  <c:v>2021.01.20</c:v>
                </c:pt>
                <c:pt idx="387">
                  <c:v>2021.01.21</c:v>
                </c:pt>
                <c:pt idx="388">
                  <c:v>2021.01.22</c:v>
                </c:pt>
                <c:pt idx="389">
                  <c:v>2021.01.25</c:v>
                </c:pt>
                <c:pt idx="390">
                  <c:v>2021.01.26</c:v>
                </c:pt>
                <c:pt idx="391">
                  <c:v>2021.01.27</c:v>
                </c:pt>
                <c:pt idx="392">
                  <c:v>2021.01.28</c:v>
                </c:pt>
                <c:pt idx="393">
                  <c:v>2021.01.29</c:v>
                </c:pt>
                <c:pt idx="394">
                  <c:v>2021.02.01</c:v>
                </c:pt>
                <c:pt idx="395">
                  <c:v>2021.02.02</c:v>
                </c:pt>
                <c:pt idx="396">
                  <c:v>2021.02.03</c:v>
                </c:pt>
                <c:pt idx="397">
                  <c:v>2021.02.04</c:v>
                </c:pt>
                <c:pt idx="398">
                  <c:v>2021.02.05</c:v>
                </c:pt>
                <c:pt idx="399">
                  <c:v>2021.02.08</c:v>
                </c:pt>
                <c:pt idx="400">
                  <c:v>2021.02.09</c:v>
                </c:pt>
                <c:pt idx="401">
                  <c:v>2021.02.10</c:v>
                </c:pt>
                <c:pt idx="402">
                  <c:v>2021.02.11</c:v>
                </c:pt>
                <c:pt idx="403">
                  <c:v>2021.02.12</c:v>
                </c:pt>
                <c:pt idx="404">
                  <c:v>2021.02.15</c:v>
                </c:pt>
                <c:pt idx="405">
                  <c:v>2021.02.16</c:v>
                </c:pt>
                <c:pt idx="406">
                  <c:v>2021.02.17</c:v>
                </c:pt>
                <c:pt idx="407">
                  <c:v>2021.02.18</c:v>
                </c:pt>
                <c:pt idx="408">
                  <c:v>2021.02.19</c:v>
                </c:pt>
                <c:pt idx="409">
                  <c:v>2021.02.22</c:v>
                </c:pt>
                <c:pt idx="410">
                  <c:v>2021.02.23</c:v>
                </c:pt>
                <c:pt idx="411">
                  <c:v>2021.02.24</c:v>
                </c:pt>
                <c:pt idx="412">
                  <c:v>2021.02.25</c:v>
                </c:pt>
                <c:pt idx="413">
                  <c:v>2021.02.26</c:v>
                </c:pt>
                <c:pt idx="414">
                  <c:v>2021.03.01</c:v>
                </c:pt>
                <c:pt idx="415">
                  <c:v>2021.03.02</c:v>
                </c:pt>
                <c:pt idx="416">
                  <c:v>2021.03.03</c:v>
                </c:pt>
                <c:pt idx="417">
                  <c:v>2021.03.04</c:v>
                </c:pt>
                <c:pt idx="418">
                  <c:v>2021.03.05</c:v>
                </c:pt>
                <c:pt idx="419">
                  <c:v>2021.03.08</c:v>
                </c:pt>
                <c:pt idx="420">
                  <c:v>2021.03.09</c:v>
                </c:pt>
                <c:pt idx="421">
                  <c:v>2021.03.10</c:v>
                </c:pt>
                <c:pt idx="422">
                  <c:v>2021.03.11</c:v>
                </c:pt>
                <c:pt idx="423">
                  <c:v>2021.03.12</c:v>
                </c:pt>
                <c:pt idx="424">
                  <c:v>2021.03.16</c:v>
                </c:pt>
                <c:pt idx="425">
                  <c:v>2021.03.17</c:v>
                </c:pt>
                <c:pt idx="426">
                  <c:v>2021.03.18</c:v>
                </c:pt>
                <c:pt idx="427">
                  <c:v>2021.03.19</c:v>
                </c:pt>
                <c:pt idx="428">
                  <c:v>2021.03.22</c:v>
                </c:pt>
                <c:pt idx="429">
                  <c:v>23.03.2021.</c:v>
                </c:pt>
                <c:pt idx="430">
                  <c:v>24.03.2021.</c:v>
                </c:pt>
                <c:pt idx="431">
                  <c:v>25.03.2021.</c:v>
                </c:pt>
                <c:pt idx="432">
                  <c:v>2021.03.26</c:v>
                </c:pt>
                <c:pt idx="433">
                  <c:v>2021.03.29</c:v>
                </c:pt>
                <c:pt idx="434">
                  <c:v>2021.03.30</c:v>
                </c:pt>
                <c:pt idx="435">
                  <c:v>2021.03.31</c:v>
                </c:pt>
                <c:pt idx="436">
                  <c:v>2021.04.01</c:v>
                </c:pt>
                <c:pt idx="437">
                  <c:v>2021.04.06</c:v>
                </c:pt>
                <c:pt idx="438">
                  <c:v>2021.04.07</c:v>
                </c:pt>
                <c:pt idx="439">
                  <c:v>2021.04.08</c:v>
                </c:pt>
                <c:pt idx="440">
                  <c:v>2021.04.09</c:v>
                </c:pt>
                <c:pt idx="441">
                  <c:v>2021.04.12</c:v>
                </c:pt>
                <c:pt idx="442">
                  <c:v>2021.04.13</c:v>
                </c:pt>
                <c:pt idx="443">
                  <c:v>2021.04.14</c:v>
                </c:pt>
                <c:pt idx="444">
                  <c:v>2021.04.15</c:v>
                </c:pt>
                <c:pt idx="445">
                  <c:v>2021.04.16</c:v>
                </c:pt>
                <c:pt idx="446">
                  <c:v>2021.04.19</c:v>
                </c:pt>
                <c:pt idx="447">
                  <c:v>2021.04.20</c:v>
                </c:pt>
                <c:pt idx="448">
                  <c:v>2021.04.21</c:v>
                </c:pt>
                <c:pt idx="449">
                  <c:v>2021.04.22</c:v>
                </c:pt>
                <c:pt idx="450">
                  <c:v>2021.04.23</c:v>
                </c:pt>
                <c:pt idx="451">
                  <c:v>2021.04.26</c:v>
                </c:pt>
                <c:pt idx="452">
                  <c:v>2021.04.27</c:v>
                </c:pt>
                <c:pt idx="453">
                  <c:v>2021.04.28</c:v>
                </c:pt>
                <c:pt idx="454">
                  <c:v>2021.04.29</c:v>
                </c:pt>
                <c:pt idx="455">
                  <c:v>2021.04.30</c:v>
                </c:pt>
                <c:pt idx="456">
                  <c:v>2021.05.03</c:v>
                </c:pt>
                <c:pt idx="457">
                  <c:v>2021.05.04</c:v>
                </c:pt>
                <c:pt idx="458">
                  <c:v>2021.05.05</c:v>
                </c:pt>
                <c:pt idx="459">
                  <c:v>2021.05.06</c:v>
                </c:pt>
                <c:pt idx="460">
                  <c:v>2021.05.07</c:v>
                </c:pt>
                <c:pt idx="461">
                  <c:v>2021.05.10</c:v>
                </c:pt>
                <c:pt idx="462">
                  <c:v>2021.05.11</c:v>
                </c:pt>
                <c:pt idx="463">
                  <c:v>2021.05.12</c:v>
                </c:pt>
                <c:pt idx="464">
                  <c:v>2021.05.13</c:v>
                </c:pt>
                <c:pt idx="465">
                  <c:v>2021.05.14</c:v>
                </c:pt>
                <c:pt idx="466">
                  <c:v>2021.05.17</c:v>
                </c:pt>
                <c:pt idx="467">
                  <c:v>2021.05.18</c:v>
                </c:pt>
                <c:pt idx="468">
                  <c:v>2021.05.19</c:v>
                </c:pt>
                <c:pt idx="469">
                  <c:v>2021.05.20</c:v>
                </c:pt>
                <c:pt idx="470">
                  <c:v>2021.05.21</c:v>
                </c:pt>
                <c:pt idx="471">
                  <c:v>2021.05.25</c:v>
                </c:pt>
                <c:pt idx="472">
                  <c:v>2021.05.26</c:v>
                </c:pt>
                <c:pt idx="473">
                  <c:v>2021.05.27</c:v>
                </c:pt>
                <c:pt idx="474">
                  <c:v>2021.05.28</c:v>
                </c:pt>
                <c:pt idx="475">
                  <c:v>2021.05.31</c:v>
                </c:pt>
                <c:pt idx="476">
                  <c:v>2021.06.01</c:v>
                </c:pt>
                <c:pt idx="477">
                  <c:v>2021.06.02</c:v>
                </c:pt>
                <c:pt idx="478">
                  <c:v>2021.06.03</c:v>
                </c:pt>
                <c:pt idx="479">
                  <c:v>2021.06.04</c:v>
                </c:pt>
                <c:pt idx="480">
                  <c:v>2021.06.07</c:v>
                </c:pt>
                <c:pt idx="481">
                  <c:v>2021.06.08</c:v>
                </c:pt>
                <c:pt idx="482">
                  <c:v>2021.06.09</c:v>
                </c:pt>
                <c:pt idx="483">
                  <c:v>2021.06.10</c:v>
                </c:pt>
                <c:pt idx="484">
                  <c:v>2021.06.11</c:v>
                </c:pt>
                <c:pt idx="485">
                  <c:v>2021.06.14</c:v>
                </c:pt>
                <c:pt idx="486">
                  <c:v>2021.06.15</c:v>
                </c:pt>
                <c:pt idx="487">
                  <c:v>2021.06.16</c:v>
                </c:pt>
                <c:pt idx="488">
                  <c:v>2021.06.17</c:v>
                </c:pt>
                <c:pt idx="489">
                  <c:v>2021.06.18</c:v>
                </c:pt>
                <c:pt idx="490">
                  <c:v>2021.06.21</c:v>
                </c:pt>
                <c:pt idx="491">
                  <c:v>2021.06.22</c:v>
                </c:pt>
                <c:pt idx="492">
                  <c:v>2021.06.23</c:v>
                </c:pt>
                <c:pt idx="493">
                  <c:v>2021.06.24</c:v>
                </c:pt>
                <c:pt idx="494">
                  <c:v>2021.06.25</c:v>
                </c:pt>
                <c:pt idx="495">
                  <c:v>2021.06.28</c:v>
                </c:pt>
                <c:pt idx="496">
                  <c:v>2021.06.29</c:v>
                </c:pt>
                <c:pt idx="497">
                  <c:v>2021.06.30</c:v>
                </c:pt>
                <c:pt idx="498">
                  <c:v>2021.07.01</c:v>
                </c:pt>
                <c:pt idx="499">
                  <c:v>2021.07.02</c:v>
                </c:pt>
                <c:pt idx="500">
                  <c:v>2021.07.05</c:v>
                </c:pt>
                <c:pt idx="501">
                  <c:v>2021.07.06</c:v>
                </c:pt>
                <c:pt idx="502">
                  <c:v>2021.07.07</c:v>
                </c:pt>
                <c:pt idx="503">
                  <c:v>2021.07.08</c:v>
                </c:pt>
                <c:pt idx="504">
                  <c:v>2021.07.09</c:v>
                </c:pt>
                <c:pt idx="505">
                  <c:v>2021.07.12</c:v>
                </c:pt>
                <c:pt idx="506">
                  <c:v>2021.07.13</c:v>
                </c:pt>
                <c:pt idx="507">
                  <c:v>2021.07.14</c:v>
                </c:pt>
                <c:pt idx="508">
                  <c:v>2021.07.15</c:v>
                </c:pt>
                <c:pt idx="509">
                  <c:v>2021.07.16</c:v>
                </c:pt>
                <c:pt idx="510">
                  <c:v>2021.07.19</c:v>
                </c:pt>
                <c:pt idx="511">
                  <c:v>2021.07.20</c:v>
                </c:pt>
                <c:pt idx="512">
                  <c:v>2021.07.21</c:v>
                </c:pt>
                <c:pt idx="513">
                  <c:v>2021.07.22</c:v>
                </c:pt>
                <c:pt idx="514">
                  <c:v>2021.07.23</c:v>
                </c:pt>
                <c:pt idx="515">
                  <c:v>2021.07.26</c:v>
                </c:pt>
                <c:pt idx="516">
                  <c:v>2021.07.27</c:v>
                </c:pt>
                <c:pt idx="517">
                  <c:v>2021.07.28</c:v>
                </c:pt>
                <c:pt idx="518">
                  <c:v>2021.07.29</c:v>
                </c:pt>
                <c:pt idx="519">
                  <c:v>2021.07.30</c:v>
                </c:pt>
                <c:pt idx="520">
                  <c:v>2021.08.02</c:v>
                </c:pt>
                <c:pt idx="521">
                  <c:v>2021.08.03</c:v>
                </c:pt>
                <c:pt idx="522">
                  <c:v>2021.08.04</c:v>
                </c:pt>
                <c:pt idx="523">
                  <c:v>2021.08.05</c:v>
                </c:pt>
                <c:pt idx="524">
                  <c:v>2021.08.06</c:v>
                </c:pt>
                <c:pt idx="525">
                  <c:v>2021.08.09</c:v>
                </c:pt>
                <c:pt idx="526">
                  <c:v>2021.08.10</c:v>
                </c:pt>
                <c:pt idx="527">
                  <c:v>2021.08.11</c:v>
                </c:pt>
                <c:pt idx="528">
                  <c:v>2021.08.12</c:v>
                </c:pt>
                <c:pt idx="529">
                  <c:v>2021.08.13</c:v>
                </c:pt>
                <c:pt idx="530">
                  <c:v>2021.08.16</c:v>
                </c:pt>
                <c:pt idx="531">
                  <c:v>2021.08.17</c:v>
                </c:pt>
                <c:pt idx="532">
                  <c:v>2021.08.18</c:v>
                </c:pt>
                <c:pt idx="533">
                  <c:v>2021.08.19</c:v>
                </c:pt>
                <c:pt idx="534">
                  <c:v>2021.08.23</c:v>
                </c:pt>
                <c:pt idx="535">
                  <c:v>2021.08.24</c:v>
                </c:pt>
                <c:pt idx="536">
                  <c:v>2021.08.25</c:v>
                </c:pt>
                <c:pt idx="537">
                  <c:v>2021.08.26</c:v>
                </c:pt>
                <c:pt idx="538">
                  <c:v>2021.08.27</c:v>
                </c:pt>
                <c:pt idx="539">
                  <c:v>2021.08.30</c:v>
                </c:pt>
                <c:pt idx="540">
                  <c:v>2021.08.31</c:v>
                </c:pt>
                <c:pt idx="541">
                  <c:v>2021.09.01</c:v>
                </c:pt>
                <c:pt idx="542">
                  <c:v>2021.09.02</c:v>
                </c:pt>
                <c:pt idx="543">
                  <c:v>2021.09.03</c:v>
                </c:pt>
                <c:pt idx="544">
                  <c:v>2021.09.06</c:v>
                </c:pt>
                <c:pt idx="545">
                  <c:v>2021.09.07</c:v>
                </c:pt>
                <c:pt idx="546">
                  <c:v>2021.09.08</c:v>
                </c:pt>
                <c:pt idx="547">
                  <c:v>2021.09.09</c:v>
                </c:pt>
                <c:pt idx="548">
                  <c:v>2021.09.10</c:v>
                </c:pt>
                <c:pt idx="549">
                  <c:v>2021.09.13</c:v>
                </c:pt>
                <c:pt idx="550">
                  <c:v>2021.09.14</c:v>
                </c:pt>
                <c:pt idx="551">
                  <c:v>2021.09.15</c:v>
                </c:pt>
                <c:pt idx="552">
                  <c:v>2021.09.16</c:v>
                </c:pt>
                <c:pt idx="553">
                  <c:v>2021.09.17</c:v>
                </c:pt>
                <c:pt idx="554">
                  <c:v>2021.09.20</c:v>
                </c:pt>
                <c:pt idx="555">
                  <c:v>2021.09.21</c:v>
                </c:pt>
                <c:pt idx="556">
                  <c:v>2021.09.22</c:v>
                </c:pt>
                <c:pt idx="557">
                  <c:v>2021.09.23</c:v>
                </c:pt>
                <c:pt idx="558">
                  <c:v>2021.09.24</c:v>
                </c:pt>
                <c:pt idx="559">
                  <c:v>2021.09.27</c:v>
                </c:pt>
                <c:pt idx="560">
                  <c:v>2021.09.28</c:v>
                </c:pt>
                <c:pt idx="561">
                  <c:v>2021.09.29</c:v>
                </c:pt>
                <c:pt idx="562">
                  <c:v>2021.09.30</c:v>
                </c:pt>
                <c:pt idx="563">
                  <c:v>2021.10.01</c:v>
                </c:pt>
                <c:pt idx="564">
                  <c:v>2021.10.04</c:v>
                </c:pt>
                <c:pt idx="565">
                  <c:v>2021.10.05</c:v>
                </c:pt>
                <c:pt idx="566">
                  <c:v>2021.10.06</c:v>
                </c:pt>
                <c:pt idx="567">
                  <c:v>2021.10.07</c:v>
                </c:pt>
                <c:pt idx="568">
                  <c:v>2021.10.08</c:v>
                </c:pt>
                <c:pt idx="569">
                  <c:v>2021.10.11</c:v>
                </c:pt>
                <c:pt idx="570">
                  <c:v>2021.10.12</c:v>
                </c:pt>
                <c:pt idx="571">
                  <c:v>2021.10.13</c:v>
                </c:pt>
                <c:pt idx="572">
                  <c:v>2021.10.14</c:v>
                </c:pt>
                <c:pt idx="573">
                  <c:v>2021.10.15</c:v>
                </c:pt>
                <c:pt idx="574">
                  <c:v>2021.10.18</c:v>
                </c:pt>
                <c:pt idx="575">
                  <c:v>2021.10.19</c:v>
                </c:pt>
                <c:pt idx="576">
                  <c:v>2021.10.20</c:v>
                </c:pt>
                <c:pt idx="577">
                  <c:v>2021.10.21</c:v>
                </c:pt>
                <c:pt idx="578">
                  <c:v>2021.10.22</c:v>
                </c:pt>
                <c:pt idx="579">
                  <c:v>2021.10.25</c:v>
                </c:pt>
                <c:pt idx="580">
                  <c:v>2021.10.26</c:v>
                </c:pt>
                <c:pt idx="581">
                  <c:v>2021.10.27</c:v>
                </c:pt>
                <c:pt idx="582">
                  <c:v>2021.10.28</c:v>
                </c:pt>
                <c:pt idx="583">
                  <c:v>2021.10.29</c:v>
                </c:pt>
                <c:pt idx="584">
                  <c:v>2021.11.02</c:v>
                </c:pt>
                <c:pt idx="585">
                  <c:v>2021.11.03</c:v>
                </c:pt>
                <c:pt idx="586">
                  <c:v>2021.11.04</c:v>
                </c:pt>
                <c:pt idx="587">
                  <c:v>2021.11.05</c:v>
                </c:pt>
                <c:pt idx="588">
                  <c:v>2021.11.08</c:v>
                </c:pt>
                <c:pt idx="589">
                  <c:v>2021.11.09</c:v>
                </c:pt>
                <c:pt idx="590">
                  <c:v>2021.11.10</c:v>
                </c:pt>
                <c:pt idx="591">
                  <c:v>2021.11.11</c:v>
                </c:pt>
                <c:pt idx="592">
                  <c:v>2021.11.12</c:v>
                </c:pt>
                <c:pt idx="593">
                  <c:v>2021.11.15</c:v>
                </c:pt>
                <c:pt idx="594">
                  <c:v>2021.11.16</c:v>
                </c:pt>
                <c:pt idx="595">
                  <c:v>2021.11.17</c:v>
                </c:pt>
                <c:pt idx="596">
                  <c:v>2021.11.18</c:v>
                </c:pt>
                <c:pt idx="597">
                  <c:v>2021.11.19</c:v>
                </c:pt>
                <c:pt idx="598">
                  <c:v>2021.11.22</c:v>
                </c:pt>
                <c:pt idx="599">
                  <c:v>2021.11.23</c:v>
                </c:pt>
                <c:pt idx="600">
                  <c:v>2021.11.24</c:v>
                </c:pt>
                <c:pt idx="601">
                  <c:v>2021.11.25</c:v>
                </c:pt>
                <c:pt idx="602">
                  <c:v>2021.11.26</c:v>
                </c:pt>
                <c:pt idx="603">
                  <c:v>2021.11.29</c:v>
                </c:pt>
                <c:pt idx="604">
                  <c:v>2021.11.30</c:v>
                </c:pt>
                <c:pt idx="605">
                  <c:v>2021.12.01</c:v>
                </c:pt>
                <c:pt idx="606">
                  <c:v>2021.12.02</c:v>
                </c:pt>
                <c:pt idx="607">
                  <c:v>2021.12.03</c:v>
                </c:pt>
                <c:pt idx="608">
                  <c:v>2021.12.06</c:v>
                </c:pt>
                <c:pt idx="609">
                  <c:v>2021.12.07</c:v>
                </c:pt>
                <c:pt idx="610">
                  <c:v>2021.12.08</c:v>
                </c:pt>
                <c:pt idx="611">
                  <c:v>2021.12.09</c:v>
                </c:pt>
                <c:pt idx="612">
                  <c:v>2021.12.10</c:v>
                </c:pt>
                <c:pt idx="613">
                  <c:v>2021.12.11</c:v>
                </c:pt>
                <c:pt idx="614">
                  <c:v>2021.12.13</c:v>
                </c:pt>
                <c:pt idx="615">
                  <c:v>2021.12.14</c:v>
                </c:pt>
                <c:pt idx="616">
                  <c:v>2021.12.15</c:v>
                </c:pt>
                <c:pt idx="617">
                  <c:v>2021.12.16</c:v>
                </c:pt>
                <c:pt idx="618">
                  <c:v>2021.12.17</c:v>
                </c:pt>
                <c:pt idx="619">
                  <c:v>2021.12.20</c:v>
                </c:pt>
                <c:pt idx="620">
                  <c:v>2021.12.21</c:v>
                </c:pt>
                <c:pt idx="621">
                  <c:v>2021.12.22</c:v>
                </c:pt>
                <c:pt idx="622">
                  <c:v>2021.12.23</c:v>
                </c:pt>
                <c:pt idx="623">
                  <c:v>2021.12.27</c:v>
                </c:pt>
                <c:pt idx="624">
                  <c:v>2021.12.28</c:v>
                </c:pt>
                <c:pt idx="625">
                  <c:v>2021.12.29</c:v>
                </c:pt>
                <c:pt idx="626">
                  <c:v>2021.12.30</c:v>
                </c:pt>
                <c:pt idx="627">
                  <c:v>2021.12.31</c:v>
                </c:pt>
                <c:pt idx="628">
                  <c:v>2022.01.03</c:v>
                </c:pt>
                <c:pt idx="629">
                  <c:v>2022.01.04</c:v>
                </c:pt>
                <c:pt idx="630">
                  <c:v>2022.01.05</c:v>
                </c:pt>
                <c:pt idx="631">
                  <c:v>2022.01.06</c:v>
                </c:pt>
                <c:pt idx="632">
                  <c:v>2022.01.07</c:v>
                </c:pt>
                <c:pt idx="633">
                  <c:v>2022.01.10</c:v>
                </c:pt>
                <c:pt idx="634">
                  <c:v>2022.01.11</c:v>
                </c:pt>
                <c:pt idx="635">
                  <c:v>2022.01.12</c:v>
                </c:pt>
                <c:pt idx="636">
                  <c:v>2022.01.13</c:v>
                </c:pt>
                <c:pt idx="637">
                  <c:v>2022.01.14</c:v>
                </c:pt>
                <c:pt idx="638">
                  <c:v>2022.01.17</c:v>
                </c:pt>
                <c:pt idx="639">
                  <c:v>2022.01.18</c:v>
                </c:pt>
                <c:pt idx="640">
                  <c:v>2022.01.19</c:v>
                </c:pt>
                <c:pt idx="641">
                  <c:v>2022.01.20</c:v>
                </c:pt>
                <c:pt idx="642">
                  <c:v>2022.01.21</c:v>
                </c:pt>
                <c:pt idx="643">
                  <c:v>2022.01.24</c:v>
                </c:pt>
                <c:pt idx="644">
                  <c:v>2022.01.25</c:v>
                </c:pt>
                <c:pt idx="645">
                  <c:v>2022.01.26</c:v>
                </c:pt>
                <c:pt idx="646">
                  <c:v>2022.01.27</c:v>
                </c:pt>
                <c:pt idx="647">
                  <c:v>2022.01.28</c:v>
                </c:pt>
                <c:pt idx="648">
                  <c:v>2022.01.31</c:v>
                </c:pt>
                <c:pt idx="649">
                  <c:v>2022.02.01</c:v>
                </c:pt>
                <c:pt idx="650">
                  <c:v>2022.02.02</c:v>
                </c:pt>
                <c:pt idx="651">
                  <c:v>2022.02.03</c:v>
                </c:pt>
                <c:pt idx="652">
                  <c:v>2022.02.04</c:v>
                </c:pt>
                <c:pt idx="653">
                  <c:v>2022.02.07</c:v>
                </c:pt>
                <c:pt idx="654">
                  <c:v>2022.02.08</c:v>
                </c:pt>
                <c:pt idx="655">
                  <c:v>2022.02.09</c:v>
                </c:pt>
                <c:pt idx="656">
                  <c:v>2022.02.10</c:v>
                </c:pt>
                <c:pt idx="657">
                  <c:v>2022.02.11</c:v>
                </c:pt>
                <c:pt idx="658">
                  <c:v>2022.02.14</c:v>
                </c:pt>
                <c:pt idx="659">
                  <c:v>2022.02.15</c:v>
                </c:pt>
                <c:pt idx="660">
                  <c:v>2022.02.16</c:v>
                </c:pt>
                <c:pt idx="661">
                  <c:v>2022.02.17</c:v>
                </c:pt>
                <c:pt idx="662">
                  <c:v>2022.02.18</c:v>
                </c:pt>
                <c:pt idx="663">
                  <c:v>2022.02.21</c:v>
                </c:pt>
                <c:pt idx="664">
                  <c:v>2022.02.22</c:v>
                </c:pt>
                <c:pt idx="665">
                  <c:v>2022.02.23</c:v>
                </c:pt>
                <c:pt idx="666">
                  <c:v>2022.02.24</c:v>
                </c:pt>
                <c:pt idx="667">
                  <c:v>2022.02.25</c:v>
                </c:pt>
                <c:pt idx="668">
                  <c:v>2022.02.28</c:v>
                </c:pt>
                <c:pt idx="669">
                  <c:v>2022.03.01</c:v>
                </c:pt>
                <c:pt idx="670">
                  <c:v>2022.03.02</c:v>
                </c:pt>
                <c:pt idx="671">
                  <c:v>2022.03.03</c:v>
                </c:pt>
                <c:pt idx="672">
                  <c:v>2022.03.04</c:v>
                </c:pt>
                <c:pt idx="673">
                  <c:v>2022.03.07</c:v>
                </c:pt>
                <c:pt idx="674">
                  <c:v>2022.03.08</c:v>
                </c:pt>
                <c:pt idx="675">
                  <c:v>2022.03.09</c:v>
                </c:pt>
                <c:pt idx="676">
                  <c:v>2022.03.10</c:v>
                </c:pt>
                <c:pt idx="677">
                  <c:v>2022.03.11</c:v>
                </c:pt>
                <c:pt idx="678">
                  <c:v>2022.03.16</c:v>
                </c:pt>
                <c:pt idx="679">
                  <c:v>2022.03.17</c:v>
                </c:pt>
                <c:pt idx="680">
                  <c:v>2022.03.18</c:v>
                </c:pt>
                <c:pt idx="681">
                  <c:v>2022.03.21</c:v>
                </c:pt>
                <c:pt idx="682">
                  <c:v>2022.03.22</c:v>
                </c:pt>
                <c:pt idx="683">
                  <c:v>2022.03.23</c:v>
                </c:pt>
                <c:pt idx="684">
                  <c:v>2022.03.24</c:v>
                </c:pt>
                <c:pt idx="685">
                  <c:v>2022.03.25</c:v>
                </c:pt>
                <c:pt idx="686">
                  <c:v>2022.03.26</c:v>
                </c:pt>
                <c:pt idx="687">
                  <c:v>2022.03.28</c:v>
                </c:pt>
                <c:pt idx="688">
                  <c:v>2022.03.29</c:v>
                </c:pt>
                <c:pt idx="689">
                  <c:v>2022.03.30</c:v>
                </c:pt>
                <c:pt idx="690">
                  <c:v>2022.03.31</c:v>
                </c:pt>
                <c:pt idx="691">
                  <c:v>2022.04.01</c:v>
                </c:pt>
                <c:pt idx="692">
                  <c:v>2022.04.04</c:v>
                </c:pt>
                <c:pt idx="693">
                  <c:v>2022.04.05</c:v>
                </c:pt>
                <c:pt idx="694">
                  <c:v>2022.04.06</c:v>
                </c:pt>
                <c:pt idx="695">
                  <c:v>2022.04.07</c:v>
                </c:pt>
                <c:pt idx="696">
                  <c:v>2022.04.08</c:v>
                </c:pt>
                <c:pt idx="697">
                  <c:v>2022.04.11</c:v>
                </c:pt>
                <c:pt idx="698">
                  <c:v>2022.04.12</c:v>
                </c:pt>
                <c:pt idx="699">
                  <c:v>2022.04.13</c:v>
                </c:pt>
                <c:pt idx="700">
                  <c:v>2022.04.14</c:v>
                </c:pt>
                <c:pt idx="701">
                  <c:v>2022.04.19</c:v>
                </c:pt>
                <c:pt idx="702">
                  <c:v>2022.04.20</c:v>
                </c:pt>
                <c:pt idx="703">
                  <c:v>2022.04.21</c:v>
                </c:pt>
                <c:pt idx="704">
                  <c:v>2022.04.22</c:v>
                </c:pt>
                <c:pt idx="705">
                  <c:v>2022.04.25</c:v>
                </c:pt>
                <c:pt idx="706">
                  <c:v>2022.04.26</c:v>
                </c:pt>
                <c:pt idx="707">
                  <c:v>2022.04.27</c:v>
                </c:pt>
                <c:pt idx="708">
                  <c:v>2022.04.28</c:v>
                </c:pt>
                <c:pt idx="709">
                  <c:v>2022.04.29</c:v>
                </c:pt>
                <c:pt idx="710">
                  <c:v>2022.05.02</c:v>
                </c:pt>
                <c:pt idx="711">
                  <c:v>2022.05.03</c:v>
                </c:pt>
                <c:pt idx="712">
                  <c:v>2022.05.04</c:v>
                </c:pt>
                <c:pt idx="713">
                  <c:v>2022.05.05</c:v>
                </c:pt>
                <c:pt idx="714">
                  <c:v>2022.05.06</c:v>
                </c:pt>
                <c:pt idx="715">
                  <c:v>2022.05.09</c:v>
                </c:pt>
                <c:pt idx="716">
                  <c:v>2022.05.10</c:v>
                </c:pt>
                <c:pt idx="717">
                  <c:v>2022.05.11</c:v>
                </c:pt>
                <c:pt idx="718">
                  <c:v>2022.05.12</c:v>
                </c:pt>
                <c:pt idx="719">
                  <c:v>2022.05.13</c:v>
                </c:pt>
                <c:pt idx="720">
                  <c:v>2022.05.16</c:v>
                </c:pt>
                <c:pt idx="721">
                  <c:v>2022.05.17</c:v>
                </c:pt>
                <c:pt idx="722">
                  <c:v>2022.05.18</c:v>
                </c:pt>
                <c:pt idx="723">
                  <c:v>2022.05.19</c:v>
                </c:pt>
                <c:pt idx="724">
                  <c:v>2022.05.20</c:v>
                </c:pt>
                <c:pt idx="725">
                  <c:v>2022.05.23</c:v>
                </c:pt>
                <c:pt idx="726">
                  <c:v>2022.05.24</c:v>
                </c:pt>
                <c:pt idx="727">
                  <c:v>2022.05.25</c:v>
                </c:pt>
                <c:pt idx="728">
                  <c:v>2022.05.26</c:v>
                </c:pt>
                <c:pt idx="729">
                  <c:v>2022.05.27</c:v>
                </c:pt>
                <c:pt idx="730">
                  <c:v>2022.05.30</c:v>
                </c:pt>
                <c:pt idx="731">
                  <c:v>2022.05.31</c:v>
                </c:pt>
                <c:pt idx="732">
                  <c:v>2022.06.01</c:v>
                </c:pt>
                <c:pt idx="733">
                  <c:v>2022.06.02</c:v>
                </c:pt>
                <c:pt idx="734">
                  <c:v>2022.06.03</c:v>
                </c:pt>
                <c:pt idx="735">
                  <c:v>2022.06.07</c:v>
                </c:pt>
                <c:pt idx="736">
                  <c:v>2022.06.08</c:v>
                </c:pt>
                <c:pt idx="737">
                  <c:v>2022.06.09</c:v>
                </c:pt>
                <c:pt idx="738">
                  <c:v>2022.06.10</c:v>
                </c:pt>
                <c:pt idx="739">
                  <c:v>2022.06.13</c:v>
                </c:pt>
                <c:pt idx="740">
                  <c:v>2022.06.14</c:v>
                </c:pt>
                <c:pt idx="741">
                  <c:v>2022.06.15</c:v>
                </c:pt>
                <c:pt idx="742">
                  <c:v>2022.06.16</c:v>
                </c:pt>
                <c:pt idx="743">
                  <c:v>2022.06.17</c:v>
                </c:pt>
                <c:pt idx="744">
                  <c:v>2022.06.20</c:v>
                </c:pt>
                <c:pt idx="745">
                  <c:v>2022.06.21</c:v>
                </c:pt>
                <c:pt idx="746">
                  <c:v>2022.06.22</c:v>
                </c:pt>
                <c:pt idx="747">
                  <c:v>2022.06.23</c:v>
                </c:pt>
                <c:pt idx="748">
                  <c:v>2022.06.24</c:v>
                </c:pt>
                <c:pt idx="749">
                  <c:v>2022.06.27</c:v>
                </c:pt>
                <c:pt idx="750">
                  <c:v>2022.06.28</c:v>
                </c:pt>
                <c:pt idx="751">
                  <c:v>2022.06.29</c:v>
                </c:pt>
                <c:pt idx="752">
                  <c:v>2022.06.30</c:v>
                </c:pt>
                <c:pt idx="753">
                  <c:v>2022.07.01</c:v>
                </c:pt>
                <c:pt idx="754">
                  <c:v>2022.07.04</c:v>
                </c:pt>
                <c:pt idx="755">
                  <c:v>2022.07.05</c:v>
                </c:pt>
                <c:pt idx="756">
                  <c:v>2022.07.06</c:v>
                </c:pt>
                <c:pt idx="757">
                  <c:v>2022.07.07</c:v>
                </c:pt>
                <c:pt idx="758">
                  <c:v>2022.07.08</c:v>
                </c:pt>
                <c:pt idx="759">
                  <c:v>2022.07.11</c:v>
                </c:pt>
                <c:pt idx="760">
                  <c:v>2022.07.12</c:v>
                </c:pt>
                <c:pt idx="761">
                  <c:v>2022.07.13</c:v>
                </c:pt>
                <c:pt idx="762">
                  <c:v>2022.07.14</c:v>
                </c:pt>
                <c:pt idx="763">
                  <c:v>2022.07.15</c:v>
                </c:pt>
                <c:pt idx="764">
                  <c:v>2022.07.18</c:v>
                </c:pt>
                <c:pt idx="765">
                  <c:v>2022.07.19</c:v>
                </c:pt>
                <c:pt idx="766">
                  <c:v>2022.07.20</c:v>
                </c:pt>
                <c:pt idx="767">
                  <c:v>2022.07.21</c:v>
                </c:pt>
                <c:pt idx="768">
                  <c:v>2022.07.22</c:v>
                </c:pt>
                <c:pt idx="769">
                  <c:v>2022.07.25</c:v>
                </c:pt>
                <c:pt idx="770">
                  <c:v>2022.07.26</c:v>
                </c:pt>
                <c:pt idx="771">
                  <c:v>2022.07.27</c:v>
                </c:pt>
                <c:pt idx="772">
                  <c:v>2022.07.28</c:v>
                </c:pt>
                <c:pt idx="773">
                  <c:v>2022.07.29</c:v>
                </c:pt>
                <c:pt idx="774">
                  <c:v>2022.08.01</c:v>
                </c:pt>
                <c:pt idx="775">
                  <c:v>2022.08.02</c:v>
                </c:pt>
                <c:pt idx="776">
                  <c:v>2022.08.03</c:v>
                </c:pt>
                <c:pt idx="777">
                  <c:v>2022.08.04</c:v>
                </c:pt>
                <c:pt idx="778">
                  <c:v>2022.08.05</c:v>
                </c:pt>
                <c:pt idx="779">
                  <c:v>2022.08.08</c:v>
                </c:pt>
                <c:pt idx="780">
                  <c:v>2022.08.09</c:v>
                </c:pt>
                <c:pt idx="781">
                  <c:v>2022.08.10</c:v>
                </c:pt>
                <c:pt idx="782">
                  <c:v>2022.08.11</c:v>
                </c:pt>
                <c:pt idx="783">
                  <c:v>2022.08.12</c:v>
                </c:pt>
                <c:pt idx="784">
                  <c:v>2022.08.15</c:v>
                </c:pt>
                <c:pt idx="785">
                  <c:v>2022.08.16</c:v>
                </c:pt>
                <c:pt idx="786">
                  <c:v>2022.08.17</c:v>
                </c:pt>
                <c:pt idx="787">
                  <c:v>2022.08.18</c:v>
                </c:pt>
                <c:pt idx="788">
                  <c:v>2022.08.19</c:v>
                </c:pt>
                <c:pt idx="789">
                  <c:v>2022.08.22</c:v>
                </c:pt>
                <c:pt idx="790">
                  <c:v>2022.08.23</c:v>
                </c:pt>
                <c:pt idx="791">
                  <c:v>2022.08.24</c:v>
                </c:pt>
                <c:pt idx="792">
                  <c:v>2022.08.25</c:v>
                </c:pt>
                <c:pt idx="793">
                  <c:v>2022.08.26</c:v>
                </c:pt>
                <c:pt idx="794">
                  <c:v>2022.08.29</c:v>
                </c:pt>
                <c:pt idx="795">
                  <c:v>2022.08.30</c:v>
                </c:pt>
                <c:pt idx="796">
                  <c:v>2022.08.31</c:v>
                </c:pt>
                <c:pt idx="797">
                  <c:v>2022.09.01</c:v>
                </c:pt>
                <c:pt idx="798">
                  <c:v>2022.09.02</c:v>
                </c:pt>
                <c:pt idx="799">
                  <c:v>2022.09.05</c:v>
                </c:pt>
                <c:pt idx="800">
                  <c:v>2022.09.06</c:v>
                </c:pt>
                <c:pt idx="801">
                  <c:v>2022.09.07</c:v>
                </c:pt>
                <c:pt idx="802">
                  <c:v>2022.09.08</c:v>
                </c:pt>
                <c:pt idx="803">
                  <c:v>2022.09.09</c:v>
                </c:pt>
                <c:pt idx="804">
                  <c:v>2022.09.12</c:v>
                </c:pt>
                <c:pt idx="805">
                  <c:v>2022.09.13</c:v>
                </c:pt>
                <c:pt idx="806">
                  <c:v>2022.09.14</c:v>
                </c:pt>
              </c:strCache>
            </c:strRef>
          </c:cat>
          <c:val>
            <c:numRef>
              <c:f>Alapadatok!#HIV!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B3-46B2-A488-4CD26CEBF6FB}"/>
            </c:ext>
          </c:extLst>
        </c:ser>
        <c:ser>
          <c:idx val="1"/>
          <c:order val="2"/>
          <c:tx>
            <c:strRef>
              <c:f>Alapadatok!#HIV!</c:f>
              <c:strCache>
                <c:ptCount val="1"/>
                <c:pt idx="0">
                  <c:v>#REF!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strRef>
              <c:f>Alapadatok!$A$815:$A$1621</c:f>
              <c:strCache>
                <c:ptCount val="807"/>
                <c:pt idx="0">
                  <c:v>2019.07.03</c:v>
                </c:pt>
                <c:pt idx="1">
                  <c:v>2019.07.04</c:v>
                </c:pt>
                <c:pt idx="2">
                  <c:v>2019.07.05</c:v>
                </c:pt>
                <c:pt idx="3">
                  <c:v>2019.07.08</c:v>
                </c:pt>
                <c:pt idx="4">
                  <c:v>2019.07.09</c:v>
                </c:pt>
                <c:pt idx="5">
                  <c:v>2019.07.10</c:v>
                </c:pt>
                <c:pt idx="6">
                  <c:v>2019.07.11</c:v>
                </c:pt>
                <c:pt idx="7">
                  <c:v>2019.07.12</c:v>
                </c:pt>
                <c:pt idx="8">
                  <c:v>2019.07.15</c:v>
                </c:pt>
                <c:pt idx="9">
                  <c:v>2019.07.16</c:v>
                </c:pt>
                <c:pt idx="10">
                  <c:v>2019.07.17</c:v>
                </c:pt>
                <c:pt idx="11">
                  <c:v>2019.07.18</c:v>
                </c:pt>
                <c:pt idx="12">
                  <c:v>2019.07.19</c:v>
                </c:pt>
                <c:pt idx="13">
                  <c:v>2019.07.22</c:v>
                </c:pt>
                <c:pt idx="14">
                  <c:v>2019.07.23</c:v>
                </c:pt>
                <c:pt idx="15">
                  <c:v>2019.07.24</c:v>
                </c:pt>
                <c:pt idx="16">
                  <c:v>2019.07.25</c:v>
                </c:pt>
                <c:pt idx="17">
                  <c:v>2019.07.26</c:v>
                </c:pt>
                <c:pt idx="18">
                  <c:v>2019.07.29</c:v>
                </c:pt>
                <c:pt idx="19">
                  <c:v>2019.07.30</c:v>
                </c:pt>
                <c:pt idx="20">
                  <c:v>2019.07.31</c:v>
                </c:pt>
                <c:pt idx="21">
                  <c:v>2019.08.01</c:v>
                </c:pt>
                <c:pt idx="22">
                  <c:v>2019.08.02</c:v>
                </c:pt>
                <c:pt idx="23">
                  <c:v>2019.08.05</c:v>
                </c:pt>
                <c:pt idx="24">
                  <c:v>2019.08.06</c:v>
                </c:pt>
                <c:pt idx="25">
                  <c:v>2019.08.07</c:v>
                </c:pt>
                <c:pt idx="26">
                  <c:v>2019.08.08</c:v>
                </c:pt>
                <c:pt idx="27">
                  <c:v>2019.08.09</c:v>
                </c:pt>
                <c:pt idx="28">
                  <c:v>2019.08.10</c:v>
                </c:pt>
                <c:pt idx="29">
                  <c:v>2019.08.12</c:v>
                </c:pt>
                <c:pt idx="30">
                  <c:v>2019.08.13</c:v>
                </c:pt>
                <c:pt idx="31">
                  <c:v>2019.08.14</c:v>
                </c:pt>
                <c:pt idx="32">
                  <c:v>2019.08.15</c:v>
                </c:pt>
                <c:pt idx="33">
                  <c:v>2019.08.16</c:v>
                </c:pt>
                <c:pt idx="34">
                  <c:v>2019.08.21</c:v>
                </c:pt>
                <c:pt idx="35">
                  <c:v>2019.08.22</c:v>
                </c:pt>
                <c:pt idx="36">
                  <c:v>2019.08.23</c:v>
                </c:pt>
                <c:pt idx="37">
                  <c:v>2019.08.26</c:v>
                </c:pt>
                <c:pt idx="38">
                  <c:v>2019.08.27</c:v>
                </c:pt>
                <c:pt idx="39">
                  <c:v>2019.08.28</c:v>
                </c:pt>
                <c:pt idx="40">
                  <c:v>2019.08.29</c:v>
                </c:pt>
                <c:pt idx="41">
                  <c:v>2019.08.30</c:v>
                </c:pt>
                <c:pt idx="42">
                  <c:v>2019.09.02</c:v>
                </c:pt>
                <c:pt idx="43">
                  <c:v>2019.09.03</c:v>
                </c:pt>
                <c:pt idx="44">
                  <c:v>2019.09.04</c:v>
                </c:pt>
                <c:pt idx="45">
                  <c:v>2019.09.05</c:v>
                </c:pt>
                <c:pt idx="46">
                  <c:v>2019.09.06</c:v>
                </c:pt>
                <c:pt idx="47">
                  <c:v>2019.09.09</c:v>
                </c:pt>
                <c:pt idx="48">
                  <c:v>2019.09.10</c:v>
                </c:pt>
                <c:pt idx="49">
                  <c:v>2019.09.11</c:v>
                </c:pt>
                <c:pt idx="50">
                  <c:v>2019.09.12</c:v>
                </c:pt>
                <c:pt idx="51">
                  <c:v>2019.09.13</c:v>
                </c:pt>
                <c:pt idx="52">
                  <c:v>2019.09.16</c:v>
                </c:pt>
                <c:pt idx="53">
                  <c:v>2019.09.17</c:v>
                </c:pt>
                <c:pt idx="54">
                  <c:v>2019.09.18</c:v>
                </c:pt>
                <c:pt idx="55">
                  <c:v>2019.09.19</c:v>
                </c:pt>
                <c:pt idx="56">
                  <c:v>2019.09.20</c:v>
                </c:pt>
                <c:pt idx="57">
                  <c:v>2019.09.23</c:v>
                </c:pt>
                <c:pt idx="58">
                  <c:v>2019.09.24</c:v>
                </c:pt>
                <c:pt idx="59">
                  <c:v>2019.09.25</c:v>
                </c:pt>
                <c:pt idx="60">
                  <c:v>2019.09.26</c:v>
                </c:pt>
                <c:pt idx="61">
                  <c:v>2019.09.27</c:v>
                </c:pt>
                <c:pt idx="62">
                  <c:v>2019.09.30</c:v>
                </c:pt>
                <c:pt idx="63">
                  <c:v>2019.10.01</c:v>
                </c:pt>
                <c:pt idx="64">
                  <c:v>2019.10.02</c:v>
                </c:pt>
                <c:pt idx="65">
                  <c:v>2019.10.03</c:v>
                </c:pt>
                <c:pt idx="66">
                  <c:v>2019.10.04</c:v>
                </c:pt>
                <c:pt idx="67">
                  <c:v>2019.10.07</c:v>
                </c:pt>
                <c:pt idx="68">
                  <c:v>2019.10.08</c:v>
                </c:pt>
                <c:pt idx="69">
                  <c:v>2019.10.09</c:v>
                </c:pt>
                <c:pt idx="70">
                  <c:v>2019.10.10</c:v>
                </c:pt>
                <c:pt idx="71">
                  <c:v>2019.10.11</c:v>
                </c:pt>
                <c:pt idx="72">
                  <c:v>2019.10.14</c:v>
                </c:pt>
                <c:pt idx="73">
                  <c:v>2019.10.15</c:v>
                </c:pt>
                <c:pt idx="74">
                  <c:v>2019.10.16</c:v>
                </c:pt>
                <c:pt idx="75">
                  <c:v>2019.10.17</c:v>
                </c:pt>
                <c:pt idx="76">
                  <c:v>2019.10.18</c:v>
                </c:pt>
                <c:pt idx="77">
                  <c:v>2019.10.21</c:v>
                </c:pt>
                <c:pt idx="78">
                  <c:v>2019.10.22</c:v>
                </c:pt>
                <c:pt idx="79">
                  <c:v>2019.10.24</c:v>
                </c:pt>
                <c:pt idx="80">
                  <c:v>2019.10.25</c:v>
                </c:pt>
                <c:pt idx="81">
                  <c:v>2019.10.28</c:v>
                </c:pt>
                <c:pt idx="82">
                  <c:v>2019.10.29</c:v>
                </c:pt>
                <c:pt idx="83">
                  <c:v>2019.10.30</c:v>
                </c:pt>
                <c:pt idx="84">
                  <c:v>2019.10.31</c:v>
                </c:pt>
                <c:pt idx="85">
                  <c:v>2019.11.04</c:v>
                </c:pt>
                <c:pt idx="86">
                  <c:v>2019.11.05</c:v>
                </c:pt>
                <c:pt idx="87">
                  <c:v>2019.11.06</c:v>
                </c:pt>
                <c:pt idx="88">
                  <c:v>2019.11.07</c:v>
                </c:pt>
                <c:pt idx="89">
                  <c:v>2019.11.08</c:v>
                </c:pt>
                <c:pt idx="90">
                  <c:v>2019.11.11</c:v>
                </c:pt>
                <c:pt idx="91">
                  <c:v>2019.11.12</c:v>
                </c:pt>
                <c:pt idx="92">
                  <c:v>2019.11.13</c:v>
                </c:pt>
                <c:pt idx="93">
                  <c:v>2019.11.14</c:v>
                </c:pt>
                <c:pt idx="94">
                  <c:v>2019.11.15</c:v>
                </c:pt>
                <c:pt idx="95">
                  <c:v>2019.11.18</c:v>
                </c:pt>
                <c:pt idx="96">
                  <c:v>2019.11.19</c:v>
                </c:pt>
                <c:pt idx="97">
                  <c:v>2019.11.20</c:v>
                </c:pt>
                <c:pt idx="98">
                  <c:v>2019.11.21</c:v>
                </c:pt>
                <c:pt idx="99">
                  <c:v>2019.11.22</c:v>
                </c:pt>
                <c:pt idx="100">
                  <c:v>2019.11.25</c:v>
                </c:pt>
                <c:pt idx="101">
                  <c:v>2019.11.26</c:v>
                </c:pt>
                <c:pt idx="102">
                  <c:v>2019.11.27</c:v>
                </c:pt>
                <c:pt idx="103">
                  <c:v>2019.11.28</c:v>
                </c:pt>
                <c:pt idx="104">
                  <c:v>2019.11.29</c:v>
                </c:pt>
                <c:pt idx="105">
                  <c:v>2019.12.02</c:v>
                </c:pt>
                <c:pt idx="106">
                  <c:v>2019.12.03</c:v>
                </c:pt>
                <c:pt idx="107">
                  <c:v>2019.12.04</c:v>
                </c:pt>
                <c:pt idx="108">
                  <c:v>2019.12.05</c:v>
                </c:pt>
                <c:pt idx="109">
                  <c:v>2019.12.06</c:v>
                </c:pt>
                <c:pt idx="110">
                  <c:v>2019.12.07</c:v>
                </c:pt>
                <c:pt idx="111">
                  <c:v>2019.12.09</c:v>
                </c:pt>
                <c:pt idx="112">
                  <c:v>2019.12.10</c:v>
                </c:pt>
                <c:pt idx="113">
                  <c:v>2019.12.11</c:v>
                </c:pt>
                <c:pt idx="114">
                  <c:v>2019.12.12</c:v>
                </c:pt>
                <c:pt idx="115">
                  <c:v>2019.12.13</c:v>
                </c:pt>
                <c:pt idx="116">
                  <c:v>2019.12.14</c:v>
                </c:pt>
                <c:pt idx="117">
                  <c:v>2019.12.16</c:v>
                </c:pt>
                <c:pt idx="118">
                  <c:v>2019.12.17</c:v>
                </c:pt>
                <c:pt idx="119">
                  <c:v>2019.12.18</c:v>
                </c:pt>
                <c:pt idx="120">
                  <c:v>2019.12.19</c:v>
                </c:pt>
                <c:pt idx="121">
                  <c:v>2019.12.20</c:v>
                </c:pt>
                <c:pt idx="122">
                  <c:v>2019.12.31</c:v>
                </c:pt>
                <c:pt idx="123">
                  <c:v>2020.01.02</c:v>
                </c:pt>
                <c:pt idx="124">
                  <c:v>2020.01.03</c:v>
                </c:pt>
                <c:pt idx="125">
                  <c:v>2020.01.06</c:v>
                </c:pt>
                <c:pt idx="126">
                  <c:v>2020.01.07</c:v>
                </c:pt>
                <c:pt idx="127">
                  <c:v>2020.01.08</c:v>
                </c:pt>
                <c:pt idx="128">
                  <c:v>2020.01.09</c:v>
                </c:pt>
                <c:pt idx="129">
                  <c:v>2020.01.10</c:v>
                </c:pt>
                <c:pt idx="130">
                  <c:v>2020.01.13</c:v>
                </c:pt>
                <c:pt idx="131">
                  <c:v>2020.01.14</c:v>
                </c:pt>
                <c:pt idx="132">
                  <c:v>2020.01.15</c:v>
                </c:pt>
                <c:pt idx="133">
                  <c:v>2020.01.16</c:v>
                </c:pt>
                <c:pt idx="134">
                  <c:v>2020.01.17</c:v>
                </c:pt>
                <c:pt idx="135">
                  <c:v>2020.01.20</c:v>
                </c:pt>
                <c:pt idx="136">
                  <c:v>2020.01.21</c:v>
                </c:pt>
                <c:pt idx="137">
                  <c:v>2020.01.22</c:v>
                </c:pt>
                <c:pt idx="138">
                  <c:v>2020.01.23</c:v>
                </c:pt>
                <c:pt idx="139">
                  <c:v>2020.01.24</c:v>
                </c:pt>
                <c:pt idx="140">
                  <c:v>2020.01.27</c:v>
                </c:pt>
                <c:pt idx="141">
                  <c:v>2020.01.28</c:v>
                </c:pt>
                <c:pt idx="142">
                  <c:v>2020.01.29</c:v>
                </c:pt>
                <c:pt idx="143">
                  <c:v>2020.01.30</c:v>
                </c:pt>
                <c:pt idx="144">
                  <c:v>2020.01.31</c:v>
                </c:pt>
                <c:pt idx="145">
                  <c:v>2020.02.03</c:v>
                </c:pt>
                <c:pt idx="146">
                  <c:v>2020.02.04</c:v>
                </c:pt>
                <c:pt idx="147">
                  <c:v>2020.02.05</c:v>
                </c:pt>
                <c:pt idx="148">
                  <c:v>2020.02.06</c:v>
                </c:pt>
                <c:pt idx="149">
                  <c:v>2020.02.07</c:v>
                </c:pt>
                <c:pt idx="150">
                  <c:v>2020.02.10</c:v>
                </c:pt>
                <c:pt idx="151">
                  <c:v>2020.02.11</c:v>
                </c:pt>
                <c:pt idx="152">
                  <c:v>2020.02.12</c:v>
                </c:pt>
                <c:pt idx="153">
                  <c:v>2020.02.13</c:v>
                </c:pt>
                <c:pt idx="154">
                  <c:v>2020.02.14</c:v>
                </c:pt>
                <c:pt idx="155">
                  <c:v>2020.02.17</c:v>
                </c:pt>
                <c:pt idx="156">
                  <c:v>2020.02.18</c:v>
                </c:pt>
                <c:pt idx="157">
                  <c:v>2020.02.19</c:v>
                </c:pt>
                <c:pt idx="158">
                  <c:v>2020.02.20</c:v>
                </c:pt>
                <c:pt idx="159">
                  <c:v>2020.02.21</c:v>
                </c:pt>
                <c:pt idx="160">
                  <c:v>2020.02.24</c:v>
                </c:pt>
                <c:pt idx="161">
                  <c:v>2020.02.25</c:v>
                </c:pt>
                <c:pt idx="162">
                  <c:v>2020.02.26</c:v>
                </c:pt>
                <c:pt idx="163">
                  <c:v>2020.02.27</c:v>
                </c:pt>
                <c:pt idx="164">
                  <c:v>2020.02.28</c:v>
                </c:pt>
                <c:pt idx="165">
                  <c:v>2020.03.02</c:v>
                </c:pt>
                <c:pt idx="166">
                  <c:v>2020.03.03</c:v>
                </c:pt>
                <c:pt idx="167">
                  <c:v>2020.03.04</c:v>
                </c:pt>
                <c:pt idx="168">
                  <c:v>2020.03.05</c:v>
                </c:pt>
                <c:pt idx="169">
                  <c:v>2020.03.06</c:v>
                </c:pt>
                <c:pt idx="170">
                  <c:v>2020.03.09</c:v>
                </c:pt>
                <c:pt idx="171">
                  <c:v>2020.03.10</c:v>
                </c:pt>
                <c:pt idx="172">
                  <c:v>2020.03.11</c:v>
                </c:pt>
                <c:pt idx="173">
                  <c:v>2020.03.12</c:v>
                </c:pt>
                <c:pt idx="174">
                  <c:v>2020.03.13</c:v>
                </c:pt>
                <c:pt idx="175">
                  <c:v>2020.03.17</c:v>
                </c:pt>
                <c:pt idx="176">
                  <c:v>2020.03.18</c:v>
                </c:pt>
                <c:pt idx="177">
                  <c:v>2020.03.19</c:v>
                </c:pt>
                <c:pt idx="178">
                  <c:v>2020.03.20</c:v>
                </c:pt>
                <c:pt idx="179">
                  <c:v>2020.03.23</c:v>
                </c:pt>
                <c:pt idx="180">
                  <c:v>2020.03.24</c:v>
                </c:pt>
                <c:pt idx="181">
                  <c:v>2020.03.25</c:v>
                </c:pt>
                <c:pt idx="182">
                  <c:v>2020.03.26</c:v>
                </c:pt>
                <c:pt idx="183">
                  <c:v>2020.03.27</c:v>
                </c:pt>
                <c:pt idx="184">
                  <c:v>2020.03.30</c:v>
                </c:pt>
                <c:pt idx="185">
                  <c:v>2020.03.31</c:v>
                </c:pt>
                <c:pt idx="186">
                  <c:v>2020.04.01</c:v>
                </c:pt>
                <c:pt idx="187">
                  <c:v>2020.04.02</c:v>
                </c:pt>
                <c:pt idx="188">
                  <c:v>2020.04.03</c:v>
                </c:pt>
                <c:pt idx="189">
                  <c:v>2020.04.06</c:v>
                </c:pt>
                <c:pt idx="190">
                  <c:v>2020.04.07</c:v>
                </c:pt>
                <c:pt idx="191">
                  <c:v>2020.04.08</c:v>
                </c:pt>
                <c:pt idx="192">
                  <c:v>2020.04.09</c:v>
                </c:pt>
                <c:pt idx="193">
                  <c:v>2020.04.14</c:v>
                </c:pt>
                <c:pt idx="194">
                  <c:v>2020.04.15</c:v>
                </c:pt>
                <c:pt idx="195">
                  <c:v>2020.04.16</c:v>
                </c:pt>
                <c:pt idx="196">
                  <c:v>2020.04.17</c:v>
                </c:pt>
                <c:pt idx="197">
                  <c:v>2020.04.20</c:v>
                </c:pt>
                <c:pt idx="198">
                  <c:v>2020.04.21</c:v>
                </c:pt>
                <c:pt idx="199">
                  <c:v>2020.04.22</c:v>
                </c:pt>
                <c:pt idx="200">
                  <c:v>2020.04.23</c:v>
                </c:pt>
                <c:pt idx="201">
                  <c:v>2020.04.24</c:v>
                </c:pt>
                <c:pt idx="202">
                  <c:v>2020.04.27</c:v>
                </c:pt>
                <c:pt idx="203">
                  <c:v>2020.04.28</c:v>
                </c:pt>
                <c:pt idx="204">
                  <c:v>2020.04.29</c:v>
                </c:pt>
                <c:pt idx="205">
                  <c:v>2020.04.30</c:v>
                </c:pt>
                <c:pt idx="206">
                  <c:v>2020.05.04</c:v>
                </c:pt>
                <c:pt idx="207">
                  <c:v>2020.05.05</c:v>
                </c:pt>
                <c:pt idx="208">
                  <c:v>2020.05.06</c:v>
                </c:pt>
                <c:pt idx="209">
                  <c:v>2020.05.07</c:v>
                </c:pt>
                <c:pt idx="210">
                  <c:v>2020.05.08</c:v>
                </c:pt>
                <c:pt idx="211">
                  <c:v>2020.05.11</c:v>
                </c:pt>
                <c:pt idx="212">
                  <c:v>2020.05.12</c:v>
                </c:pt>
                <c:pt idx="213">
                  <c:v>2020.05.13</c:v>
                </c:pt>
                <c:pt idx="214">
                  <c:v>2020.05.14</c:v>
                </c:pt>
                <c:pt idx="215">
                  <c:v>2020.05.15</c:v>
                </c:pt>
                <c:pt idx="216">
                  <c:v>2020.05.18</c:v>
                </c:pt>
                <c:pt idx="217">
                  <c:v>2020.05.19</c:v>
                </c:pt>
                <c:pt idx="218">
                  <c:v>2020.05.20</c:v>
                </c:pt>
                <c:pt idx="219">
                  <c:v>2020.05.21</c:v>
                </c:pt>
                <c:pt idx="220">
                  <c:v>2020.05.22</c:v>
                </c:pt>
                <c:pt idx="221">
                  <c:v>2020.05.25</c:v>
                </c:pt>
                <c:pt idx="222">
                  <c:v>2020.05.26</c:v>
                </c:pt>
                <c:pt idx="223">
                  <c:v>2020.05.27</c:v>
                </c:pt>
                <c:pt idx="224">
                  <c:v>2020.05.28</c:v>
                </c:pt>
                <c:pt idx="225">
                  <c:v>2020.05.29</c:v>
                </c:pt>
                <c:pt idx="226">
                  <c:v>2020.06.02</c:v>
                </c:pt>
                <c:pt idx="227">
                  <c:v>2020.06.03</c:v>
                </c:pt>
                <c:pt idx="228">
                  <c:v>2020.06.04</c:v>
                </c:pt>
                <c:pt idx="229">
                  <c:v>2020.06.05</c:v>
                </c:pt>
                <c:pt idx="230">
                  <c:v>2020.06.08</c:v>
                </c:pt>
                <c:pt idx="231">
                  <c:v>2020.06.09</c:v>
                </c:pt>
                <c:pt idx="232">
                  <c:v>2020.06.10</c:v>
                </c:pt>
                <c:pt idx="233">
                  <c:v>2020.06.11</c:v>
                </c:pt>
                <c:pt idx="234">
                  <c:v>2020.06.12</c:v>
                </c:pt>
                <c:pt idx="235">
                  <c:v>2020.06.15</c:v>
                </c:pt>
                <c:pt idx="236">
                  <c:v>2020.06.16</c:v>
                </c:pt>
                <c:pt idx="237">
                  <c:v>2020.06.17</c:v>
                </c:pt>
                <c:pt idx="238">
                  <c:v>2020.06.18</c:v>
                </c:pt>
                <c:pt idx="239">
                  <c:v>2020.06.19</c:v>
                </c:pt>
                <c:pt idx="240">
                  <c:v>2020.06.22</c:v>
                </c:pt>
                <c:pt idx="241">
                  <c:v>2020.06.23</c:v>
                </c:pt>
                <c:pt idx="242">
                  <c:v>2020.06.24</c:v>
                </c:pt>
                <c:pt idx="243">
                  <c:v>2020.06.25</c:v>
                </c:pt>
                <c:pt idx="244">
                  <c:v>2020.06.29</c:v>
                </c:pt>
                <c:pt idx="245">
                  <c:v>2020.06.30</c:v>
                </c:pt>
                <c:pt idx="246">
                  <c:v>2020.07.01</c:v>
                </c:pt>
                <c:pt idx="247">
                  <c:v>2020.07.02</c:v>
                </c:pt>
                <c:pt idx="248">
                  <c:v>2020.07.03</c:v>
                </c:pt>
                <c:pt idx="249">
                  <c:v>2020.07.06</c:v>
                </c:pt>
                <c:pt idx="250">
                  <c:v>2020.07.07</c:v>
                </c:pt>
                <c:pt idx="251">
                  <c:v>2020.07.08</c:v>
                </c:pt>
                <c:pt idx="252">
                  <c:v>2020.07.09</c:v>
                </c:pt>
                <c:pt idx="253">
                  <c:v>2020.07.10</c:v>
                </c:pt>
                <c:pt idx="254">
                  <c:v>2020.07.13</c:v>
                </c:pt>
                <c:pt idx="255">
                  <c:v>2020.07.14</c:v>
                </c:pt>
                <c:pt idx="256">
                  <c:v>2020.07.15</c:v>
                </c:pt>
                <c:pt idx="257">
                  <c:v>2020.07.16</c:v>
                </c:pt>
                <c:pt idx="258">
                  <c:v>2020.07.17</c:v>
                </c:pt>
                <c:pt idx="259">
                  <c:v>2020.07.20</c:v>
                </c:pt>
                <c:pt idx="260">
                  <c:v>2020.07.21</c:v>
                </c:pt>
                <c:pt idx="261">
                  <c:v>2020.07.22</c:v>
                </c:pt>
                <c:pt idx="262">
                  <c:v>2020.07.23</c:v>
                </c:pt>
                <c:pt idx="263">
                  <c:v>2020.07.24</c:v>
                </c:pt>
                <c:pt idx="264">
                  <c:v>2020.07.27</c:v>
                </c:pt>
                <c:pt idx="265">
                  <c:v>2020.07.28</c:v>
                </c:pt>
                <c:pt idx="266">
                  <c:v>2020.07.29</c:v>
                </c:pt>
                <c:pt idx="267">
                  <c:v>2020.07.30</c:v>
                </c:pt>
                <c:pt idx="268">
                  <c:v>2020.07.31</c:v>
                </c:pt>
                <c:pt idx="269">
                  <c:v>2020.08.03</c:v>
                </c:pt>
                <c:pt idx="270">
                  <c:v>2020.08.04</c:v>
                </c:pt>
                <c:pt idx="271">
                  <c:v>2020.08.05</c:v>
                </c:pt>
                <c:pt idx="272">
                  <c:v>2020.08.06</c:v>
                </c:pt>
                <c:pt idx="273">
                  <c:v>2020.08.07</c:v>
                </c:pt>
                <c:pt idx="274">
                  <c:v>2020.08.10</c:v>
                </c:pt>
                <c:pt idx="275">
                  <c:v>2020.08.11</c:v>
                </c:pt>
                <c:pt idx="276">
                  <c:v>2020.08.12</c:v>
                </c:pt>
                <c:pt idx="277">
                  <c:v>2020.08.13</c:v>
                </c:pt>
                <c:pt idx="278">
                  <c:v>2020.08.14</c:v>
                </c:pt>
                <c:pt idx="279">
                  <c:v>2020.08.17</c:v>
                </c:pt>
                <c:pt idx="280">
                  <c:v>2020.08.18</c:v>
                </c:pt>
                <c:pt idx="281">
                  <c:v>2020.08.19</c:v>
                </c:pt>
                <c:pt idx="282">
                  <c:v>2020.08.24</c:v>
                </c:pt>
                <c:pt idx="283">
                  <c:v>2020.08.25</c:v>
                </c:pt>
                <c:pt idx="284">
                  <c:v>2020.08.26</c:v>
                </c:pt>
                <c:pt idx="285">
                  <c:v>2020.08.27</c:v>
                </c:pt>
                <c:pt idx="286">
                  <c:v>2020.08.28</c:v>
                </c:pt>
                <c:pt idx="287">
                  <c:v>2020.08.29</c:v>
                </c:pt>
                <c:pt idx="288">
                  <c:v>2020.08.31</c:v>
                </c:pt>
                <c:pt idx="289">
                  <c:v>2020.09.01</c:v>
                </c:pt>
                <c:pt idx="290">
                  <c:v>2020.09.02</c:v>
                </c:pt>
                <c:pt idx="291">
                  <c:v>2020.09.03</c:v>
                </c:pt>
                <c:pt idx="292">
                  <c:v>2020.09.04</c:v>
                </c:pt>
                <c:pt idx="293">
                  <c:v>2020.09.07</c:v>
                </c:pt>
                <c:pt idx="294">
                  <c:v>2020.09.08</c:v>
                </c:pt>
                <c:pt idx="295">
                  <c:v>2020.09.10</c:v>
                </c:pt>
                <c:pt idx="296">
                  <c:v>2020.09.11</c:v>
                </c:pt>
                <c:pt idx="297">
                  <c:v>2020.09.14</c:v>
                </c:pt>
                <c:pt idx="298">
                  <c:v>2020.09.15</c:v>
                </c:pt>
                <c:pt idx="299">
                  <c:v>2020.09.16</c:v>
                </c:pt>
                <c:pt idx="300">
                  <c:v>2020.09.17</c:v>
                </c:pt>
                <c:pt idx="301">
                  <c:v>2020.09.18</c:v>
                </c:pt>
                <c:pt idx="302">
                  <c:v>2020.09.21</c:v>
                </c:pt>
                <c:pt idx="303">
                  <c:v>2020.09.22</c:v>
                </c:pt>
                <c:pt idx="304">
                  <c:v>2020.09.23</c:v>
                </c:pt>
                <c:pt idx="305">
                  <c:v>2020.09.24</c:v>
                </c:pt>
                <c:pt idx="306">
                  <c:v>2020.09.25</c:v>
                </c:pt>
                <c:pt idx="307">
                  <c:v>2020.09.28</c:v>
                </c:pt>
                <c:pt idx="308">
                  <c:v>2020.09.29</c:v>
                </c:pt>
                <c:pt idx="309">
                  <c:v>2020.09.30</c:v>
                </c:pt>
                <c:pt idx="310">
                  <c:v>2020.10.01</c:v>
                </c:pt>
                <c:pt idx="311">
                  <c:v>2020.10.02</c:v>
                </c:pt>
                <c:pt idx="312">
                  <c:v>2020.10.05</c:v>
                </c:pt>
                <c:pt idx="313">
                  <c:v>2020.10.06</c:v>
                </c:pt>
                <c:pt idx="314">
                  <c:v>2020.10.07</c:v>
                </c:pt>
                <c:pt idx="315">
                  <c:v>2020.10.08</c:v>
                </c:pt>
                <c:pt idx="316">
                  <c:v>2020.10.09</c:v>
                </c:pt>
                <c:pt idx="317">
                  <c:v>2020.10.12</c:v>
                </c:pt>
                <c:pt idx="318">
                  <c:v>2020.10.13</c:v>
                </c:pt>
                <c:pt idx="319">
                  <c:v>2020.10.14</c:v>
                </c:pt>
                <c:pt idx="320">
                  <c:v>2020.10.15</c:v>
                </c:pt>
                <c:pt idx="321">
                  <c:v>2020.10.16</c:v>
                </c:pt>
                <c:pt idx="322">
                  <c:v>2020.10.19</c:v>
                </c:pt>
                <c:pt idx="323">
                  <c:v>2020.10.20</c:v>
                </c:pt>
                <c:pt idx="324">
                  <c:v>2020.10.21</c:v>
                </c:pt>
                <c:pt idx="325">
                  <c:v>2020.10.22</c:v>
                </c:pt>
                <c:pt idx="326">
                  <c:v>2020.10.26</c:v>
                </c:pt>
                <c:pt idx="327">
                  <c:v>2020.10.27</c:v>
                </c:pt>
                <c:pt idx="328">
                  <c:v>2020.10.28</c:v>
                </c:pt>
                <c:pt idx="329">
                  <c:v>2020.10.29</c:v>
                </c:pt>
                <c:pt idx="330">
                  <c:v>2020.10.30</c:v>
                </c:pt>
                <c:pt idx="331">
                  <c:v>2020.11.02</c:v>
                </c:pt>
                <c:pt idx="332">
                  <c:v>2020.11.03</c:v>
                </c:pt>
                <c:pt idx="333">
                  <c:v>2020.11.04</c:v>
                </c:pt>
                <c:pt idx="334">
                  <c:v>2020.11.05</c:v>
                </c:pt>
                <c:pt idx="335">
                  <c:v>2020.11.06</c:v>
                </c:pt>
                <c:pt idx="336">
                  <c:v>2020.11.09</c:v>
                </c:pt>
                <c:pt idx="337">
                  <c:v>2020.11.10</c:v>
                </c:pt>
                <c:pt idx="338">
                  <c:v>2020.11.11</c:v>
                </c:pt>
                <c:pt idx="339">
                  <c:v>2020.11.12</c:v>
                </c:pt>
                <c:pt idx="340">
                  <c:v>2020.11.13</c:v>
                </c:pt>
                <c:pt idx="341">
                  <c:v>2020.11.16</c:v>
                </c:pt>
                <c:pt idx="342">
                  <c:v>2020.11.17</c:v>
                </c:pt>
                <c:pt idx="343">
                  <c:v>2020.11.18</c:v>
                </c:pt>
                <c:pt idx="344">
                  <c:v>2020.11.19</c:v>
                </c:pt>
                <c:pt idx="345">
                  <c:v>2020.11.20</c:v>
                </c:pt>
                <c:pt idx="346">
                  <c:v>2020.11.23</c:v>
                </c:pt>
                <c:pt idx="347">
                  <c:v>2020.11.24</c:v>
                </c:pt>
                <c:pt idx="348">
                  <c:v>2020.11.25</c:v>
                </c:pt>
                <c:pt idx="349">
                  <c:v>2020.11.26</c:v>
                </c:pt>
                <c:pt idx="350">
                  <c:v>2020.11.27</c:v>
                </c:pt>
                <c:pt idx="351">
                  <c:v>2020.11.30</c:v>
                </c:pt>
                <c:pt idx="352">
                  <c:v>2020.12.01</c:v>
                </c:pt>
                <c:pt idx="353">
                  <c:v>2020.12.02</c:v>
                </c:pt>
                <c:pt idx="354">
                  <c:v>2020.12.03</c:v>
                </c:pt>
                <c:pt idx="355">
                  <c:v>2020.12.04</c:v>
                </c:pt>
                <c:pt idx="356">
                  <c:v>2020.12.07</c:v>
                </c:pt>
                <c:pt idx="357">
                  <c:v>2020.12.08</c:v>
                </c:pt>
                <c:pt idx="358">
                  <c:v>2020.12.09</c:v>
                </c:pt>
                <c:pt idx="359">
                  <c:v>2020.12.10</c:v>
                </c:pt>
                <c:pt idx="360">
                  <c:v>2020.12.11</c:v>
                </c:pt>
                <c:pt idx="361">
                  <c:v>2020.12.12</c:v>
                </c:pt>
                <c:pt idx="362">
                  <c:v>2020.12.14</c:v>
                </c:pt>
                <c:pt idx="363">
                  <c:v>2020.12.15</c:v>
                </c:pt>
                <c:pt idx="364">
                  <c:v>2020.12.16</c:v>
                </c:pt>
                <c:pt idx="365">
                  <c:v>2020.12.17</c:v>
                </c:pt>
                <c:pt idx="366">
                  <c:v>2020.12.18</c:v>
                </c:pt>
                <c:pt idx="367">
                  <c:v>2020.12.21</c:v>
                </c:pt>
                <c:pt idx="368">
                  <c:v>2020.12.22</c:v>
                </c:pt>
                <c:pt idx="369">
                  <c:v>2020.12.23</c:v>
                </c:pt>
                <c:pt idx="370">
                  <c:v>2020.12.28</c:v>
                </c:pt>
                <c:pt idx="371">
                  <c:v>2020.12.29</c:v>
                </c:pt>
                <c:pt idx="372">
                  <c:v>2020.12.30</c:v>
                </c:pt>
                <c:pt idx="373">
                  <c:v>2020.12.31</c:v>
                </c:pt>
                <c:pt idx="374">
                  <c:v>2021.01.04</c:v>
                </c:pt>
                <c:pt idx="375">
                  <c:v>2021.01.05</c:v>
                </c:pt>
                <c:pt idx="376">
                  <c:v>2021.01.06</c:v>
                </c:pt>
                <c:pt idx="377">
                  <c:v>2021.01.07</c:v>
                </c:pt>
                <c:pt idx="378">
                  <c:v>2021.01.08</c:v>
                </c:pt>
                <c:pt idx="379">
                  <c:v>2021.01.11</c:v>
                </c:pt>
                <c:pt idx="380">
                  <c:v>2021.01.12</c:v>
                </c:pt>
                <c:pt idx="381">
                  <c:v>2021.01.13</c:v>
                </c:pt>
                <c:pt idx="382">
                  <c:v>2021.01.14</c:v>
                </c:pt>
                <c:pt idx="383">
                  <c:v>2021.01.15</c:v>
                </c:pt>
                <c:pt idx="384">
                  <c:v>2021.01.18</c:v>
                </c:pt>
                <c:pt idx="385">
                  <c:v>2021.01.19</c:v>
                </c:pt>
                <c:pt idx="386">
                  <c:v>2021.01.20</c:v>
                </c:pt>
                <c:pt idx="387">
                  <c:v>2021.01.21</c:v>
                </c:pt>
                <c:pt idx="388">
                  <c:v>2021.01.22</c:v>
                </c:pt>
                <c:pt idx="389">
                  <c:v>2021.01.25</c:v>
                </c:pt>
                <c:pt idx="390">
                  <c:v>2021.01.26</c:v>
                </c:pt>
                <c:pt idx="391">
                  <c:v>2021.01.27</c:v>
                </c:pt>
                <c:pt idx="392">
                  <c:v>2021.01.28</c:v>
                </c:pt>
                <c:pt idx="393">
                  <c:v>2021.01.29</c:v>
                </c:pt>
                <c:pt idx="394">
                  <c:v>2021.02.01</c:v>
                </c:pt>
                <c:pt idx="395">
                  <c:v>2021.02.02</c:v>
                </c:pt>
                <c:pt idx="396">
                  <c:v>2021.02.03</c:v>
                </c:pt>
                <c:pt idx="397">
                  <c:v>2021.02.04</c:v>
                </c:pt>
                <c:pt idx="398">
                  <c:v>2021.02.05</c:v>
                </c:pt>
                <c:pt idx="399">
                  <c:v>2021.02.08</c:v>
                </c:pt>
                <c:pt idx="400">
                  <c:v>2021.02.09</c:v>
                </c:pt>
                <c:pt idx="401">
                  <c:v>2021.02.10</c:v>
                </c:pt>
                <c:pt idx="402">
                  <c:v>2021.02.11</c:v>
                </c:pt>
                <c:pt idx="403">
                  <c:v>2021.02.12</c:v>
                </c:pt>
                <c:pt idx="404">
                  <c:v>2021.02.15</c:v>
                </c:pt>
                <c:pt idx="405">
                  <c:v>2021.02.16</c:v>
                </c:pt>
                <c:pt idx="406">
                  <c:v>2021.02.17</c:v>
                </c:pt>
                <c:pt idx="407">
                  <c:v>2021.02.18</c:v>
                </c:pt>
                <c:pt idx="408">
                  <c:v>2021.02.19</c:v>
                </c:pt>
                <c:pt idx="409">
                  <c:v>2021.02.22</c:v>
                </c:pt>
                <c:pt idx="410">
                  <c:v>2021.02.23</c:v>
                </c:pt>
                <c:pt idx="411">
                  <c:v>2021.02.24</c:v>
                </c:pt>
                <c:pt idx="412">
                  <c:v>2021.02.25</c:v>
                </c:pt>
                <c:pt idx="413">
                  <c:v>2021.02.26</c:v>
                </c:pt>
                <c:pt idx="414">
                  <c:v>2021.03.01</c:v>
                </c:pt>
                <c:pt idx="415">
                  <c:v>2021.03.02</c:v>
                </c:pt>
                <c:pt idx="416">
                  <c:v>2021.03.03</c:v>
                </c:pt>
                <c:pt idx="417">
                  <c:v>2021.03.04</c:v>
                </c:pt>
                <c:pt idx="418">
                  <c:v>2021.03.05</c:v>
                </c:pt>
                <c:pt idx="419">
                  <c:v>2021.03.08</c:v>
                </c:pt>
                <c:pt idx="420">
                  <c:v>2021.03.09</c:v>
                </c:pt>
                <c:pt idx="421">
                  <c:v>2021.03.10</c:v>
                </c:pt>
                <c:pt idx="422">
                  <c:v>2021.03.11</c:v>
                </c:pt>
                <c:pt idx="423">
                  <c:v>2021.03.12</c:v>
                </c:pt>
                <c:pt idx="424">
                  <c:v>2021.03.16</c:v>
                </c:pt>
                <c:pt idx="425">
                  <c:v>2021.03.17</c:v>
                </c:pt>
                <c:pt idx="426">
                  <c:v>2021.03.18</c:v>
                </c:pt>
                <c:pt idx="427">
                  <c:v>2021.03.19</c:v>
                </c:pt>
                <c:pt idx="428">
                  <c:v>2021.03.22</c:v>
                </c:pt>
                <c:pt idx="429">
                  <c:v>23.03.2021.</c:v>
                </c:pt>
                <c:pt idx="430">
                  <c:v>24.03.2021.</c:v>
                </c:pt>
                <c:pt idx="431">
                  <c:v>25.03.2021.</c:v>
                </c:pt>
                <c:pt idx="432">
                  <c:v>2021.03.26</c:v>
                </c:pt>
                <c:pt idx="433">
                  <c:v>2021.03.29</c:v>
                </c:pt>
                <c:pt idx="434">
                  <c:v>2021.03.30</c:v>
                </c:pt>
                <c:pt idx="435">
                  <c:v>2021.03.31</c:v>
                </c:pt>
                <c:pt idx="436">
                  <c:v>2021.04.01</c:v>
                </c:pt>
                <c:pt idx="437">
                  <c:v>2021.04.06</c:v>
                </c:pt>
                <c:pt idx="438">
                  <c:v>2021.04.07</c:v>
                </c:pt>
                <c:pt idx="439">
                  <c:v>2021.04.08</c:v>
                </c:pt>
                <c:pt idx="440">
                  <c:v>2021.04.09</c:v>
                </c:pt>
                <c:pt idx="441">
                  <c:v>2021.04.12</c:v>
                </c:pt>
                <c:pt idx="442">
                  <c:v>2021.04.13</c:v>
                </c:pt>
                <c:pt idx="443">
                  <c:v>2021.04.14</c:v>
                </c:pt>
                <c:pt idx="444">
                  <c:v>2021.04.15</c:v>
                </c:pt>
                <c:pt idx="445">
                  <c:v>2021.04.16</c:v>
                </c:pt>
                <c:pt idx="446">
                  <c:v>2021.04.19</c:v>
                </c:pt>
                <c:pt idx="447">
                  <c:v>2021.04.20</c:v>
                </c:pt>
                <c:pt idx="448">
                  <c:v>2021.04.21</c:v>
                </c:pt>
                <c:pt idx="449">
                  <c:v>2021.04.22</c:v>
                </c:pt>
                <c:pt idx="450">
                  <c:v>2021.04.23</c:v>
                </c:pt>
                <c:pt idx="451">
                  <c:v>2021.04.26</c:v>
                </c:pt>
                <c:pt idx="452">
                  <c:v>2021.04.27</c:v>
                </c:pt>
                <c:pt idx="453">
                  <c:v>2021.04.28</c:v>
                </c:pt>
                <c:pt idx="454">
                  <c:v>2021.04.29</c:v>
                </c:pt>
                <c:pt idx="455">
                  <c:v>2021.04.30</c:v>
                </c:pt>
                <c:pt idx="456">
                  <c:v>2021.05.03</c:v>
                </c:pt>
                <c:pt idx="457">
                  <c:v>2021.05.04</c:v>
                </c:pt>
                <c:pt idx="458">
                  <c:v>2021.05.05</c:v>
                </c:pt>
                <c:pt idx="459">
                  <c:v>2021.05.06</c:v>
                </c:pt>
                <c:pt idx="460">
                  <c:v>2021.05.07</c:v>
                </c:pt>
                <c:pt idx="461">
                  <c:v>2021.05.10</c:v>
                </c:pt>
                <c:pt idx="462">
                  <c:v>2021.05.11</c:v>
                </c:pt>
                <c:pt idx="463">
                  <c:v>2021.05.12</c:v>
                </c:pt>
                <c:pt idx="464">
                  <c:v>2021.05.13</c:v>
                </c:pt>
                <c:pt idx="465">
                  <c:v>2021.05.14</c:v>
                </c:pt>
                <c:pt idx="466">
                  <c:v>2021.05.17</c:v>
                </c:pt>
                <c:pt idx="467">
                  <c:v>2021.05.18</c:v>
                </c:pt>
                <c:pt idx="468">
                  <c:v>2021.05.19</c:v>
                </c:pt>
                <c:pt idx="469">
                  <c:v>2021.05.20</c:v>
                </c:pt>
                <c:pt idx="470">
                  <c:v>2021.05.21</c:v>
                </c:pt>
                <c:pt idx="471">
                  <c:v>2021.05.25</c:v>
                </c:pt>
                <c:pt idx="472">
                  <c:v>2021.05.26</c:v>
                </c:pt>
                <c:pt idx="473">
                  <c:v>2021.05.27</c:v>
                </c:pt>
                <c:pt idx="474">
                  <c:v>2021.05.28</c:v>
                </c:pt>
                <c:pt idx="475">
                  <c:v>2021.05.31</c:v>
                </c:pt>
                <c:pt idx="476">
                  <c:v>2021.06.01</c:v>
                </c:pt>
                <c:pt idx="477">
                  <c:v>2021.06.02</c:v>
                </c:pt>
                <c:pt idx="478">
                  <c:v>2021.06.03</c:v>
                </c:pt>
                <c:pt idx="479">
                  <c:v>2021.06.04</c:v>
                </c:pt>
                <c:pt idx="480">
                  <c:v>2021.06.07</c:v>
                </c:pt>
                <c:pt idx="481">
                  <c:v>2021.06.08</c:v>
                </c:pt>
                <c:pt idx="482">
                  <c:v>2021.06.09</c:v>
                </c:pt>
                <c:pt idx="483">
                  <c:v>2021.06.10</c:v>
                </c:pt>
                <c:pt idx="484">
                  <c:v>2021.06.11</c:v>
                </c:pt>
                <c:pt idx="485">
                  <c:v>2021.06.14</c:v>
                </c:pt>
                <c:pt idx="486">
                  <c:v>2021.06.15</c:v>
                </c:pt>
                <c:pt idx="487">
                  <c:v>2021.06.16</c:v>
                </c:pt>
                <c:pt idx="488">
                  <c:v>2021.06.17</c:v>
                </c:pt>
                <c:pt idx="489">
                  <c:v>2021.06.18</c:v>
                </c:pt>
                <c:pt idx="490">
                  <c:v>2021.06.21</c:v>
                </c:pt>
                <c:pt idx="491">
                  <c:v>2021.06.22</c:v>
                </c:pt>
                <c:pt idx="492">
                  <c:v>2021.06.23</c:v>
                </c:pt>
                <c:pt idx="493">
                  <c:v>2021.06.24</c:v>
                </c:pt>
                <c:pt idx="494">
                  <c:v>2021.06.25</c:v>
                </c:pt>
                <c:pt idx="495">
                  <c:v>2021.06.28</c:v>
                </c:pt>
                <c:pt idx="496">
                  <c:v>2021.06.29</c:v>
                </c:pt>
                <c:pt idx="497">
                  <c:v>2021.06.30</c:v>
                </c:pt>
                <c:pt idx="498">
                  <c:v>2021.07.01</c:v>
                </c:pt>
                <c:pt idx="499">
                  <c:v>2021.07.02</c:v>
                </c:pt>
                <c:pt idx="500">
                  <c:v>2021.07.05</c:v>
                </c:pt>
                <c:pt idx="501">
                  <c:v>2021.07.06</c:v>
                </c:pt>
                <c:pt idx="502">
                  <c:v>2021.07.07</c:v>
                </c:pt>
                <c:pt idx="503">
                  <c:v>2021.07.08</c:v>
                </c:pt>
                <c:pt idx="504">
                  <c:v>2021.07.09</c:v>
                </c:pt>
                <c:pt idx="505">
                  <c:v>2021.07.12</c:v>
                </c:pt>
                <c:pt idx="506">
                  <c:v>2021.07.13</c:v>
                </c:pt>
                <c:pt idx="507">
                  <c:v>2021.07.14</c:v>
                </c:pt>
                <c:pt idx="508">
                  <c:v>2021.07.15</c:v>
                </c:pt>
                <c:pt idx="509">
                  <c:v>2021.07.16</c:v>
                </c:pt>
                <c:pt idx="510">
                  <c:v>2021.07.19</c:v>
                </c:pt>
                <c:pt idx="511">
                  <c:v>2021.07.20</c:v>
                </c:pt>
                <c:pt idx="512">
                  <c:v>2021.07.21</c:v>
                </c:pt>
                <c:pt idx="513">
                  <c:v>2021.07.22</c:v>
                </c:pt>
                <c:pt idx="514">
                  <c:v>2021.07.23</c:v>
                </c:pt>
                <c:pt idx="515">
                  <c:v>2021.07.26</c:v>
                </c:pt>
                <c:pt idx="516">
                  <c:v>2021.07.27</c:v>
                </c:pt>
                <c:pt idx="517">
                  <c:v>2021.07.28</c:v>
                </c:pt>
                <c:pt idx="518">
                  <c:v>2021.07.29</c:v>
                </c:pt>
                <c:pt idx="519">
                  <c:v>2021.07.30</c:v>
                </c:pt>
                <c:pt idx="520">
                  <c:v>2021.08.02</c:v>
                </c:pt>
                <c:pt idx="521">
                  <c:v>2021.08.03</c:v>
                </c:pt>
                <c:pt idx="522">
                  <c:v>2021.08.04</c:v>
                </c:pt>
                <c:pt idx="523">
                  <c:v>2021.08.05</c:v>
                </c:pt>
                <c:pt idx="524">
                  <c:v>2021.08.06</c:v>
                </c:pt>
                <c:pt idx="525">
                  <c:v>2021.08.09</c:v>
                </c:pt>
                <c:pt idx="526">
                  <c:v>2021.08.10</c:v>
                </c:pt>
                <c:pt idx="527">
                  <c:v>2021.08.11</c:v>
                </c:pt>
                <c:pt idx="528">
                  <c:v>2021.08.12</c:v>
                </c:pt>
                <c:pt idx="529">
                  <c:v>2021.08.13</c:v>
                </c:pt>
                <c:pt idx="530">
                  <c:v>2021.08.16</c:v>
                </c:pt>
                <c:pt idx="531">
                  <c:v>2021.08.17</c:v>
                </c:pt>
                <c:pt idx="532">
                  <c:v>2021.08.18</c:v>
                </c:pt>
                <c:pt idx="533">
                  <c:v>2021.08.19</c:v>
                </c:pt>
                <c:pt idx="534">
                  <c:v>2021.08.23</c:v>
                </c:pt>
                <c:pt idx="535">
                  <c:v>2021.08.24</c:v>
                </c:pt>
                <c:pt idx="536">
                  <c:v>2021.08.25</c:v>
                </c:pt>
                <c:pt idx="537">
                  <c:v>2021.08.26</c:v>
                </c:pt>
                <c:pt idx="538">
                  <c:v>2021.08.27</c:v>
                </c:pt>
                <c:pt idx="539">
                  <c:v>2021.08.30</c:v>
                </c:pt>
                <c:pt idx="540">
                  <c:v>2021.08.31</c:v>
                </c:pt>
                <c:pt idx="541">
                  <c:v>2021.09.01</c:v>
                </c:pt>
                <c:pt idx="542">
                  <c:v>2021.09.02</c:v>
                </c:pt>
                <c:pt idx="543">
                  <c:v>2021.09.03</c:v>
                </c:pt>
                <c:pt idx="544">
                  <c:v>2021.09.06</c:v>
                </c:pt>
                <c:pt idx="545">
                  <c:v>2021.09.07</c:v>
                </c:pt>
                <c:pt idx="546">
                  <c:v>2021.09.08</c:v>
                </c:pt>
                <c:pt idx="547">
                  <c:v>2021.09.09</c:v>
                </c:pt>
                <c:pt idx="548">
                  <c:v>2021.09.10</c:v>
                </c:pt>
                <c:pt idx="549">
                  <c:v>2021.09.13</c:v>
                </c:pt>
                <c:pt idx="550">
                  <c:v>2021.09.14</c:v>
                </c:pt>
                <c:pt idx="551">
                  <c:v>2021.09.15</c:v>
                </c:pt>
                <c:pt idx="552">
                  <c:v>2021.09.16</c:v>
                </c:pt>
                <c:pt idx="553">
                  <c:v>2021.09.17</c:v>
                </c:pt>
                <c:pt idx="554">
                  <c:v>2021.09.20</c:v>
                </c:pt>
                <c:pt idx="555">
                  <c:v>2021.09.21</c:v>
                </c:pt>
                <c:pt idx="556">
                  <c:v>2021.09.22</c:v>
                </c:pt>
                <c:pt idx="557">
                  <c:v>2021.09.23</c:v>
                </c:pt>
                <c:pt idx="558">
                  <c:v>2021.09.24</c:v>
                </c:pt>
                <c:pt idx="559">
                  <c:v>2021.09.27</c:v>
                </c:pt>
                <c:pt idx="560">
                  <c:v>2021.09.28</c:v>
                </c:pt>
                <c:pt idx="561">
                  <c:v>2021.09.29</c:v>
                </c:pt>
                <c:pt idx="562">
                  <c:v>2021.09.30</c:v>
                </c:pt>
                <c:pt idx="563">
                  <c:v>2021.10.01</c:v>
                </c:pt>
                <c:pt idx="564">
                  <c:v>2021.10.04</c:v>
                </c:pt>
                <c:pt idx="565">
                  <c:v>2021.10.05</c:v>
                </c:pt>
                <c:pt idx="566">
                  <c:v>2021.10.06</c:v>
                </c:pt>
                <c:pt idx="567">
                  <c:v>2021.10.07</c:v>
                </c:pt>
                <c:pt idx="568">
                  <c:v>2021.10.08</c:v>
                </c:pt>
                <c:pt idx="569">
                  <c:v>2021.10.11</c:v>
                </c:pt>
                <c:pt idx="570">
                  <c:v>2021.10.12</c:v>
                </c:pt>
                <c:pt idx="571">
                  <c:v>2021.10.13</c:v>
                </c:pt>
                <c:pt idx="572">
                  <c:v>2021.10.14</c:v>
                </c:pt>
                <c:pt idx="573">
                  <c:v>2021.10.15</c:v>
                </c:pt>
                <c:pt idx="574">
                  <c:v>2021.10.18</c:v>
                </c:pt>
                <c:pt idx="575">
                  <c:v>2021.10.19</c:v>
                </c:pt>
                <c:pt idx="576">
                  <c:v>2021.10.20</c:v>
                </c:pt>
                <c:pt idx="577">
                  <c:v>2021.10.21</c:v>
                </c:pt>
                <c:pt idx="578">
                  <c:v>2021.10.22</c:v>
                </c:pt>
                <c:pt idx="579">
                  <c:v>2021.10.25</c:v>
                </c:pt>
                <c:pt idx="580">
                  <c:v>2021.10.26</c:v>
                </c:pt>
                <c:pt idx="581">
                  <c:v>2021.10.27</c:v>
                </c:pt>
                <c:pt idx="582">
                  <c:v>2021.10.28</c:v>
                </c:pt>
                <c:pt idx="583">
                  <c:v>2021.10.29</c:v>
                </c:pt>
                <c:pt idx="584">
                  <c:v>2021.11.02</c:v>
                </c:pt>
                <c:pt idx="585">
                  <c:v>2021.11.03</c:v>
                </c:pt>
                <c:pt idx="586">
                  <c:v>2021.11.04</c:v>
                </c:pt>
                <c:pt idx="587">
                  <c:v>2021.11.05</c:v>
                </c:pt>
                <c:pt idx="588">
                  <c:v>2021.11.08</c:v>
                </c:pt>
                <c:pt idx="589">
                  <c:v>2021.11.09</c:v>
                </c:pt>
                <c:pt idx="590">
                  <c:v>2021.11.10</c:v>
                </c:pt>
                <c:pt idx="591">
                  <c:v>2021.11.11</c:v>
                </c:pt>
                <c:pt idx="592">
                  <c:v>2021.11.12</c:v>
                </c:pt>
                <c:pt idx="593">
                  <c:v>2021.11.15</c:v>
                </c:pt>
                <c:pt idx="594">
                  <c:v>2021.11.16</c:v>
                </c:pt>
                <c:pt idx="595">
                  <c:v>2021.11.17</c:v>
                </c:pt>
                <c:pt idx="596">
                  <c:v>2021.11.18</c:v>
                </c:pt>
                <c:pt idx="597">
                  <c:v>2021.11.19</c:v>
                </c:pt>
                <c:pt idx="598">
                  <c:v>2021.11.22</c:v>
                </c:pt>
                <c:pt idx="599">
                  <c:v>2021.11.23</c:v>
                </c:pt>
                <c:pt idx="600">
                  <c:v>2021.11.24</c:v>
                </c:pt>
                <c:pt idx="601">
                  <c:v>2021.11.25</c:v>
                </c:pt>
                <c:pt idx="602">
                  <c:v>2021.11.26</c:v>
                </c:pt>
                <c:pt idx="603">
                  <c:v>2021.11.29</c:v>
                </c:pt>
                <c:pt idx="604">
                  <c:v>2021.11.30</c:v>
                </c:pt>
                <c:pt idx="605">
                  <c:v>2021.12.01</c:v>
                </c:pt>
                <c:pt idx="606">
                  <c:v>2021.12.02</c:v>
                </c:pt>
                <c:pt idx="607">
                  <c:v>2021.12.03</c:v>
                </c:pt>
                <c:pt idx="608">
                  <c:v>2021.12.06</c:v>
                </c:pt>
                <c:pt idx="609">
                  <c:v>2021.12.07</c:v>
                </c:pt>
                <c:pt idx="610">
                  <c:v>2021.12.08</c:v>
                </c:pt>
                <c:pt idx="611">
                  <c:v>2021.12.09</c:v>
                </c:pt>
                <c:pt idx="612">
                  <c:v>2021.12.10</c:v>
                </c:pt>
                <c:pt idx="613">
                  <c:v>2021.12.11</c:v>
                </c:pt>
                <c:pt idx="614">
                  <c:v>2021.12.13</c:v>
                </c:pt>
                <c:pt idx="615">
                  <c:v>2021.12.14</c:v>
                </c:pt>
                <c:pt idx="616">
                  <c:v>2021.12.15</c:v>
                </c:pt>
                <c:pt idx="617">
                  <c:v>2021.12.16</c:v>
                </c:pt>
                <c:pt idx="618">
                  <c:v>2021.12.17</c:v>
                </c:pt>
                <c:pt idx="619">
                  <c:v>2021.12.20</c:v>
                </c:pt>
                <c:pt idx="620">
                  <c:v>2021.12.21</c:v>
                </c:pt>
                <c:pt idx="621">
                  <c:v>2021.12.22</c:v>
                </c:pt>
                <c:pt idx="622">
                  <c:v>2021.12.23</c:v>
                </c:pt>
                <c:pt idx="623">
                  <c:v>2021.12.27</c:v>
                </c:pt>
                <c:pt idx="624">
                  <c:v>2021.12.28</c:v>
                </c:pt>
                <c:pt idx="625">
                  <c:v>2021.12.29</c:v>
                </c:pt>
                <c:pt idx="626">
                  <c:v>2021.12.30</c:v>
                </c:pt>
                <c:pt idx="627">
                  <c:v>2021.12.31</c:v>
                </c:pt>
                <c:pt idx="628">
                  <c:v>2022.01.03</c:v>
                </c:pt>
                <c:pt idx="629">
                  <c:v>2022.01.04</c:v>
                </c:pt>
                <c:pt idx="630">
                  <c:v>2022.01.05</c:v>
                </c:pt>
                <c:pt idx="631">
                  <c:v>2022.01.06</c:v>
                </c:pt>
                <c:pt idx="632">
                  <c:v>2022.01.07</c:v>
                </c:pt>
                <c:pt idx="633">
                  <c:v>2022.01.10</c:v>
                </c:pt>
                <c:pt idx="634">
                  <c:v>2022.01.11</c:v>
                </c:pt>
                <c:pt idx="635">
                  <c:v>2022.01.12</c:v>
                </c:pt>
                <c:pt idx="636">
                  <c:v>2022.01.13</c:v>
                </c:pt>
                <c:pt idx="637">
                  <c:v>2022.01.14</c:v>
                </c:pt>
                <c:pt idx="638">
                  <c:v>2022.01.17</c:v>
                </c:pt>
                <c:pt idx="639">
                  <c:v>2022.01.18</c:v>
                </c:pt>
                <c:pt idx="640">
                  <c:v>2022.01.19</c:v>
                </c:pt>
                <c:pt idx="641">
                  <c:v>2022.01.20</c:v>
                </c:pt>
                <c:pt idx="642">
                  <c:v>2022.01.21</c:v>
                </c:pt>
                <c:pt idx="643">
                  <c:v>2022.01.24</c:v>
                </c:pt>
                <c:pt idx="644">
                  <c:v>2022.01.25</c:v>
                </c:pt>
                <c:pt idx="645">
                  <c:v>2022.01.26</c:v>
                </c:pt>
                <c:pt idx="646">
                  <c:v>2022.01.27</c:v>
                </c:pt>
                <c:pt idx="647">
                  <c:v>2022.01.28</c:v>
                </c:pt>
                <c:pt idx="648">
                  <c:v>2022.01.31</c:v>
                </c:pt>
                <c:pt idx="649">
                  <c:v>2022.02.01</c:v>
                </c:pt>
                <c:pt idx="650">
                  <c:v>2022.02.02</c:v>
                </c:pt>
                <c:pt idx="651">
                  <c:v>2022.02.03</c:v>
                </c:pt>
                <c:pt idx="652">
                  <c:v>2022.02.04</c:v>
                </c:pt>
                <c:pt idx="653">
                  <c:v>2022.02.07</c:v>
                </c:pt>
                <c:pt idx="654">
                  <c:v>2022.02.08</c:v>
                </c:pt>
                <c:pt idx="655">
                  <c:v>2022.02.09</c:v>
                </c:pt>
                <c:pt idx="656">
                  <c:v>2022.02.10</c:v>
                </c:pt>
                <c:pt idx="657">
                  <c:v>2022.02.11</c:v>
                </c:pt>
                <c:pt idx="658">
                  <c:v>2022.02.14</c:v>
                </c:pt>
                <c:pt idx="659">
                  <c:v>2022.02.15</c:v>
                </c:pt>
                <c:pt idx="660">
                  <c:v>2022.02.16</c:v>
                </c:pt>
                <c:pt idx="661">
                  <c:v>2022.02.17</c:v>
                </c:pt>
                <c:pt idx="662">
                  <c:v>2022.02.18</c:v>
                </c:pt>
                <c:pt idx="663">
                  <c:v>2022.02.21</c:v>
                </c:pt>
                <c:pt idx="664">
                  <c:v>2022.02.22</c:v>
                </c:pt>
                <c:pt idx="665">
                  <c:v>2022.02.23</c:v>
                </c:pt>
                <c:pt idx="666">
                  <c:v>2022.02.24</c:v>
                </c:pt>
                <c:pt idx="667">
                  <c:v>2022.02.25</c:v>
                </c:pt>
                <c:pt idx="668">
                  <c:v>2022.02.28</c:v>
                </c:pt>
                <c:pt idx="669">
                  <c:v>2022.03.01</c:v>
                </c:pt>
                <c:pt idx="670">
                  <c:v>2022.03.02</c:v>
                </c:pt>
                <c:pt idx="671">
                  <c:v>2022.03.03</c:v>
                </c:pt>
                <c:pt idx="672">
                  <c:v>2022.03.04</c:v>
                </c:pt>
                <c:pt idx="673">
                  <c:v>2022.03.07</c:v>
                </c:pt>
                <c:pt idx="674">
                  <c:v>2022.03.08</c:v>
                </c:pt>
                <c:pt idx="675">
                  <c:v>2022.03.09</c:v>
                </c:pt>
                <c:pt idx="676">
                  <c:v>2022.03.10</c:v>
                </c:pt>
                <c:pt idx="677">
                  <c:v>2022.03.11</c:v>
                </c:pt>
                <c:pt idx="678">
                  <c:v>2022.03.16</c:v>
                </c:pt>
                <c:pt idx="679">
                  <c:v>2022.03.17</c:v>
                </c:pt>
                <c:pt idx="680">
                  <c:v>2022.03.18</c:v>
                </c:pt>
                <c:pt idx="681">
                  <c:v>2022.03.21</c:v>
                </c:pt>
                <c:pt idx="682">
                  <c:v>2022.03.22</c:v>
                </c:pt>
                <c:pt idx="683">
                  <c:v>2022.03.23</c:v>
                </c:pt>
                <c:pt idx="684">
                  <c:v>2022.03.24</c:v>
                </c:pt>
                <c:pt idx="685">
                  <c:v>2022.03.25</c:v>
                </c:pt>
                <c:pt idx="686">
                  <c:v>2022.03.26</c:v>
                </c:pt>
                <c:pt idx="687">
                  <c:v>2022.03.28</c:v>
                </c:pt>
                <c:pt idx="688">
                  <c:v>2022.03.29</c:v>
                </c:pt>
                <c:pt idx="689">
                  <c:v>2022.03.30</c:v>
                </c:pt>
                <c:pt idx="690">
                  <c:v>2022.03.31</c:v>
                </c:pt>
                <c:pt idx="691">
                  <c:v>2022.04.01</c:v>
                </c:pt>
                <c:pt idx="692">
                  <c:v>2022.04.04</c:v>
                </c:pt>
                <c:pt idx="693">
                  <c:v>2022.04.05</c:v>
                </c:pt>
                <c:pt idx="694">
                  <c:v>2022.04.06</c:v>
                </c:pt>
                <c:pt idx="695">
                  <c:v>2022.04.07</c:v>
                </c:pt>
                <c:pt idx="696">
                  <c:v>2022.04.08</c:v>
                </c:pt>
                <c:pt idx="697">
                  <c:v>2022.04.11</c:v>
                </c:pt>
                <c:pt idx="698">
                  <c:v>2022.04.12</c:v>
                </c:pt>
                <c:pt idx="699">
                  <c:v>2022.04.13</c:v>
                </c:pt>
                <c:pt idx="700">
                  <c:v>2022.04.14</c:v>
                </c:pt>
                <c:pt idx="701">
                  <c:v>2022.04.19</c:v>
                </c:pt>
                <c:pt idx="702">
                  <c:v>2022.04.20</c:v>
                </c:pt>
                <c:pt idx="703">
                  <c:v>2022.04.21</c:v>
                </c:pt>
                <c:pt idx="704">
                  <c:v>2022.04.22</c:v>
                </c:pt>
                <c:pt idx="705">
                  <c:v>2022.04.25</c:v>
                </c:pt>
                <c:pt idx="706">
                  <c:v>2022.04.26</c:v>
                </c:pt>
                <c:pt idx="707">
                  <c:v>2022.04.27</c:v>
                </c:pt>
                <c:pt idx="708">
                  <c:v>2022.04.28</c:v>
                </c:pt>
                <c:pt idx="709">
                  <c:v>2022.04.29</c:v>
                </c:pt>
                <c:pt idx="710">
                  <c:v>2022.05.02</c:v>
                </c:pt>
                <c:pt idx="711">
                  <c:v>2022.05.03</c:v>
                </c:pt>
                <c:pt idx="712">
                  <c:v>2022.05.04</c:v>
                </c:pt>
                <c:pt idx="713">
                  <c:v>2022.05.05</c:v>
                </c:pt>
                <c:pt idx="714">
                  <c:v>2022.05.06</c:v>
                </c:pt>
                <c:pt idx="715">
                  <c:v>2022.05.09</c:v>
                </c:pt>
                <c:pt idx="716">
                  <c:v>2022.05.10</c:v>
                </c:pt>
                <c:pt idx="717">
                  <c:v>2022.05.11</c:v>
                </c:pt>
                <c:pt idx="718">
                  <c:v>2022.05.12</c:v>
                </c:pt>
                <c:pt idx="719">
                  <c:v>2022.05.13</c:v>
                </c:pt>
                <c:pt idx="720">
                  <c:v>2022.05.16</c:v>
                </c:pt>
                <c:pt idx="721">
                  <c:v>2022.05.17</c:v>
                </c:pt>
                <c:pt idx="722">
                  <c:v>2022.05.18</c:v>
                </c:pt>
                <c:pt idx="723">
                  <c:v>2022.05.19</c:v>
                </c:pt>
                <c:pt idx="724">
                  <c:v>2022.05.20</c:v>
                </c:pt>
                <c:pt idx="725">
                  <c:v>2022.05.23</c:v>
                </c:pt>
                <c:pt idx="726">
                  <c:v>2022.05.24</c:v>
                </c:pt>
                <c:pt idx="727">
                  <c:v>2022.05.25</c:v>
                </c:pt>
                <c:pt idx="728">
                  <c:v>2022.05.26</c:v>
                </c:pt>
                <c:pt idx="729">
                  <c:v>2022.05.27</c:v>
                </c:pt>
                <c:pt idx="730">
                  <c:v>2022.05.30</c:v>
                </c:pt>
                <c:pt idx="731">
                  <c:v>2022.05.31</c:v>
                </c:pt>
                <c:pt idx="732">
                  <c:v>2022.06.01</c:v>
                </c:pt>
                <c:pt idx="733">
                  <c:v>2022.06.02</c:v>
                </c:pt>
                <c:pt idx="734">
                  <c:v>2022.06.03</c:v>
                </c:pt>
                <c:pt idx="735">
                  <c:v>2022.06.07</c:v>
                </c:pt>
                <c:pt idx="736">
                  <c:v>2022.06.08</c:v>
                </c:pt>
                <c:pt idx="737">
                  <c:v>2022.06.09</c:v>
                </c:pt>
                <c:pt idx="738">
                  <c:v>2022.06.10</c:v>
                </c:pt>
                <c:pt idx="739">
                  <c:v>2022.06.13</c:v>
                </c:pt>
                <c:pt idx="740">
                  <c:v>2022.06.14</c:v>
                </c:pt>
                <c:pt idx="741">
                  <c:v>2022.06.15</c:v>
                </c:pt>
                <c:pt idx="742">
                  <c:v>2022.06.16</c:v>
                </c:pt>
                <c:pt idx="743">
                  <c:v>2022.06.17</c:v>
                </c:pt>
                <c:pt idx="744">
                  <c:v>2022.06.20</c:v>
                </c:pt>
                <c:pt idx="745">
                  <c:v>2022.06.21</c:v>
                </c:pt>
                <c:pt idx="746">
                  <c:v>2022.06.22</c:v>
                </c:pt>
                <c:pt idx="747">
                  <c:v>2022.06.23</c:v>
                </c:pt>
                <c:pt idx="748">
                  <c:v>2022.06.24</c:v>
                </c:pt>
                <c:pt idx="749">
                  <c:v>2022.06.27</c:v>
                </c:pt>
                <c:pt idx="750">
                  <c:v>2022.06.28</c:v>
                </c:pt>
                <c:pt idx="751">
                  <c:v>2022.06.29</c:v>
                </c:pt>
                <c:pt idx="752">
                  <c:v>2022.06.30</c:v>
                </c:pt>
                <c:pt idx="753">
                  <c:v>2022.07.01</c:v>
                </c:pt>
                <c:pt idx="754">
                  <c:v>2022.07.04</c:v>
                </c:pt>
                <c:pt idx="755">
                  <c:v>2022.07.05</c:v>
                </c:pt>
                <c:pt idx="756">
                  <c:v>2022.07.06</c:v>
                </c:pt>
                <c:pt idx="757">
                  <c:v>2022.07.07</c:v>
                </c:pt>
                <c:pt idx="758">
                  <c:v>2022.07.08</c:v>
                </c:pt>
                <c:pt idx="759">
                  <c:v>2022.07.11</c:v>
                </c:pt>
                <c:pt idx="760">
                  <c:v>2022.07.12</c:v>
                </c:pt>
                <c:pt idx="761">
                  <c:v>2022.07.13</c:v>
                </c:pt>
                <c:pt idx="762">
                  <c:v>2022.07.14</c:v>
                </c:pt>
                <c:pt idx="763">
                  <c:v>2022.07.15</c:v>
                </c:pt>
                <c:pt idx="764">
                  <c:v>2022.07.18</c:v>
                </c:pt>
                <c:pt idx="765">
                  <c:v>2022.07.19</c:v>
                </c:pt>
                <c:pt idx="766">
                  <c:v>2022.07.20</c:v>
                </c:pt>
                <c:pt idx="767">
                  <c:v>2022.07.21</c:v>
                </c:pt>
                <c:pt idx="768">
                  <c:v>2022.07.22</c:v>
                </c:pt>
                <c:pt idx="769">
                  <c:v>2022.07.25</c:v>
                </c:pt>
                <c:pt idx="770">
                  <c:v>2022.07.26</c:v>
                </c:pt>
                <c:pt idx="771">
                  <c:v>2022.07.27</c:v>
                </c:pt>
                <c:pt idx="772">
                  <c:v>2022.07.28</c:v>
                </c:pt>
                <c:pt idx="773">
                  <c:v>2022.07.29</c:v>
                </c:pt>
                <c:pt idx="774">
                  <c:v>2022.08.01</c:v>
                </c:pt>
                <c:pt idx="775">
                  <c:v>2022.08.02</c:v>
                </c:pt>
                <c:pt idx="776">
                  <c:v>2022.08.03</c:v>
                </c:pt>
                <c:pt idx="777">
                  <c:v>2022.08.04</c:v>
                </c:pt>
                <c:pt idx="778">
                  <c:v>2022.08.05</c:v>
                </c:pt>
                <c:pt idx="779">
                  <c:v>2022.08.08</c:v>
                </c:pt>
                <c:pt idx="780">
                  <c:v>2022.08.09</c:v>
                </c:pt>
                <c:pt idx="781">
                  <c:v>2022.08.10</c:v>
                </c:pt>
                <c:pt idx="782">
                  <c:v>2022.08.11</c:v>
                </c:pt>
                <c:pt idx="783">
                  <c:v>2022.08.12</c:v>
                </c:pt>
                <c:pt idx="784">
                  <c:v>2022.08.15</c:v>
                </c:pt>
                <c:pt idx="785">
                  <c:v>2022.08.16</c:v>
                </c:pt>
                <c:pt idx="786">
                  <c:v>2022.08.17</c:v>
                </c:pt>
                <c:pt idx="787">
                  <c:v>2022.08.18</c:v>
                </c:pt>
                <c:pt idx="788">
                  <c:v>2022.08.19</c:v>
                </c:pt>
                <c:pt idx="789">
                  <c:v>2022.08.22</c:v>
                </c:pt>
                <c:pt idx="790">
                  <c:v>2022.08.23</c:v>
                </c:pt>
                <c:pt idx="791">
                  <c:v>2022.08.24</c:v>
                </c:pt>
                <c:pt idx="792">
                  <c:v>2022.08.25</c:v>
                </c:pt>
                <c:pt idx="793">
                  <c:v>2022.08.26</c:v>
                </c:pt>
                <c:pt idx="794">
                  <c:v>2022.08.29</c:v>
                </c:pt>
                <c:pt idx="795">
                  <c:v>2022.08.30</c:v>
                </c:pt>
                <c:pt idx="796">
                  <c:v>2022.08.31</c:v>
                </c:pt>
                <c:pt idx="797">
                  <c:v>2022.09.01</c:v>
                </c:pt>
                <c:pt idx="798">
                  <c:v>2022.09.02</c:v>
                </c:pt>
                <c:pt idx="799">
                  <c:v>2022.09.05</c:v>
                </c:pt>
                <c:pt idx="800">
                  <c:v>2022.09.06</c:v>
                </c:pt>
                <c:pt idx="801">
                  <c:v>2022.09.07</c:v>
                </c:pt>
                <c:pt idx="802">
                  <c:v>2022.09.08</c:v>
                </c:pt>
                <c:pt idx="803">
                  <c:v>2022.09.09</c:v>
                </c:pt>
                <c:pt idx="804">
                  <c:v>2022.09.12</c:v>
                </c:pt>
                <c:pt idx="805">
                  <c:v>2022.09.13</c:v>
                </c:pt>
                <c:pt idx="806">
                  <c:v>2022.09.14</c:v>
                </c:pt>
              </c:strCache>
            </c:strRef>
          </c:cat>
          <c:val>
            <c:numRef>
              <c:f>Alapadatok!#HIV!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B3-46B2-A488-4CD26CEBF6FB}"/>
            </c:ext>
          </c:extLst>
        </c:ser>
        <c:ser>
          <c:idx val="5"/>
          <c:order val="3"/>
          <c:tx>
            <c:strRef>
              <c:f>Alapadatok!$I$1</c:f>
              <c:strCache>
                <c:ptCount val="1"/>
                <c:pt idx="0">
                  <c:v>Támogató határozatok száma (db)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Alapadatok!$A$815:$A$1621</c:f>
              <c:strCache>
                <c:ptCount val="807"/>
                <c:pt idx="0">
                  <c:v>2019.07.03</c:v>
                </c:pt>
                <c:pt idx="1">
                  <c:v>2019.07.04</c:v>
                </c:pt>
                <c:pt idx="2">
                  <c:v>2019.07.05</c:v>
                </c:pt>
                <c:pt idx="3">
                  <c:v>2019.07.08</c:v>
                </c:pt>
                <c:pt idx="4">
                  <c:v>2019.07.09</c:v>
                </c:pt>
                <c:pt idx="5">
                  <c:v>2019.07.10</c:v>
                </c:pt>
                <c:pt idx="6">
                  <c:v>2019.07.11</c:v>
                </c:pt>
                <c:pt idx="7">
                  <c:v>2019.07.12</c:v>
                </c:pt>
                <c:pt idx="8">
                  <c:v>2019.07.15</c:v>
                </c:pt>
                <c:pt idx="9">
                  <c:v>2019.07.16</c:v>
                </c:pt>
                <c:pt idx="10">
                  <c:v>2019.07.17</c:v>
                </c:pt>
                <c:pt idx="11">
                  <c:v>2019.07.18</c:v>
                </c:pt>
                <c:pt idx="12">
                  <c:v>2019.07.19</c:v>
                </c:pt>
                <c:pt idx="13">
                  <c:v>2019.07.22</c:v>
                </c:pt>
                <c:pt idx="14">
                  <c:v>2019.07.23</c:v>
                </c:pt>
                <c:pt idx="15">
                  <c:v>2019.07.24</c:v>
                </c:pt>
                <c:pt idx="16">
                  <c:v>2019.07.25</c:v>
                </c:pt>
                <c:pt idx="17">
                  <c:v>2019.07.26</c:v>
                </c:pt>
                <c:pt idx="18">
                  <c:v>2019.07.29</c:v>
                </c:pt>
                <c:pt idx="19">
                  <c:v>2019.07.30</c:v>
                </c:pt>
                <c:pt idx="20">
                  <c:v>2019.07.31</c:v>
                </c:pt>
                <c:pt idx="21">
                  <c:v>2019.08.01</c:v>
                </c:pt>
                <c:pt idx="22">
                  <c:v>2019.08.02</c:v>
                </c:pt>
                <c:pt idx="23">
                  <c:v>2019.08.05</c:v>
                </c:pt>
                <c:pt idx="24">
                  <c:v>2019.08.06</c:v>
                </c:pt>
                <c:pt idx="25">
                  <c:v>2019.08.07</c:v>
                </c:pt>
                <c:pt idx="26">
                  <c:v>2019.08.08</c:v>
                </c:pt>
                <c:pt idx="27">
                  <c:v>2019.08.09</c:v>
                </c:pt>
                <c:pt idx="28">
                  <c:v>2019.08.10</c:v>
                </c:pt>
                <c:pt idx="29">
                  <c:v>2019.08.12</c:v>
                </c:pt>
                <c:pt idx="30">
                  <c:v>2019.08.13</c:v>
                </c:pt>
                <c:pt idx="31">
                  <c:v>2019.08.14</c:v>
                </c:pt>
                <c:pt idx="32">
                  <c:v>2019.08.15</c:v>
                </c:pt>
                <c:pt idx="33">
                  <c:v>2019.08.16</c:v>
                </c:pt>
                <c:pt idx="34">
                  <c:v>2019.08.21</c:v>
                </c:pt>
                <c:pt idx="35">
                  <c:v>2019.08.22</c:v>
                </c:pt>
                <c:pt idx="36">
                  <c:v>2019.08.23</c:v>
                </c:pt>
                <c:pt idx="37">
                  <c:v>2019.08.26</c:v>
                </c:pt>
                <c:pt idx="38">
                  <c:v>2019.08.27</c:v>
                </c:pt>
                <c:pt idx="39">
                  <c:v>2019.08.28</c:v>
                </c:pt>
                <c:pt idx="40">
                  <c:v>2019.08.29</c:v>
                </c:pt>
                <c:pt idx="41">
                  <c:v>2019.08.30</c:v>
                </c:pt>
                <c:pt idx="42">
                  <c:v>2019.09.02</c:v>
                </c:pt>
                <c:pt idx="43">
                  <c:v>2019.09.03</c:v>
                </c:pt>
                <c:pt idx="44">
                  <c:v>2019.09.04</c:v>
                </c:pt>
                <c:pt idx="45">
                  <c:v>2019.09.05</c:v>
                </c:pt>
                <c:pt idx="46">
                  <c:v>2019.09.06</c:v>
                </c:pt>
                <c:pt idx="47">
                  <c:v>2019.09.09</c:v>
                </c:pt>
                <c:pt idx="48">
                  <c:v>2019.09.10</c:v>
                </c:pt>
                <c:pt idx="49">
                  <c:v>2019.09.11</c:v>
                </c:pt>
                <c:pt idx="50">
                  <c:v>2019.09.12</c:v>
                </c:pt>
                <c:pt idx="51">
                  <c:v>2019.09.13</c:v>
                </c:pt>
                <c:pt idx="52">
                  <c:v>2019.09.16</c:v>
                </c:pt>
                <c:pt idx="53">
                  <c:v>2019.09.17</c:v>
                </c:pt>
                <c:pt idx="54">
                  <c:v>2019.09.18</c:v>
                </c:pt>
                <c:pt idx="55">
                  <c:v>2019.09.19</c:v>
                </c:pt>
                <c:pt idx="56">
                  <c:v>2019.09.20</c:v>
                </c:pt>
                <c:pt idx="57">
                  <c:v>2019.09.23</c:v>
                </c:pt>
                <c:pt idx="58">
                  <c:v>2019.09.24</c:v>
                </c:pt>
                <c:pt idx="59">
                  <c:v>2019.09.25</c:v>
                </c:pt>
                <c:pt idx="60">
                  <c:v>2019.09.26</c:v>
                </c:pt>
                <c:pt idx="61">
                  <c:v>2019.09.27</c:v>
                </c:pt>
                <c:pt idx="62">
                  <c:v>2019.09.30</c:v>
                </c:pt>
                <c:pt idx="63">
                  <c:v>2019.10.01</c:v>
                </c:pt>
                <c:pt idx="64">
                  <c:v>2019.10.02</c:v>
                </c:pt>
                <c:pt idx="65">
                  <c:v>2019.10.03</c:v>
                </c:pt>
                <c:pt idx="66">
                  <c:v>2019.10.04</c:v>
                </c:pt>
                <c:pt idx="67">
                  <c:v>2019.10.07</c:v>
                </c:pt>
                <c:pt idx="68">
                  <c:v>2019.10.08</c:v>
                </c:pt>
                <c:pt idx="69">
                  <c:v>2019.10.09</c:v>
                </c:pt>
                <c:pt idx="70">
                  <c:v>2019.10.10</c:v>
                </c:pt>
                <c:pt idx="71">
                  <c:v>2019.10.11</c:v>
                </c:pt>
                <c:pt idx="72">
                  <c:v>2019.10.14</c:v>
                </c:pt>
                <c:pt idx="73">
                  <c:v>2019.10.15</c:v>
                </c:pt>
                <c:pt idx="74">
                  <c:v>2019.10.16</c:v>
                </c:pt>
                <c:pt idx="75">
                  <c:v>2019.10.17</c:v>
                </c:pt>
                <c:pt idx="76">
                  <c:v>2019.10.18</c:v>
                </c:pt>
                <c:pt idx="77">
                  <c:v>2019.10.21</c:v>
                </c:pt>
                <c:pt idx="78">
                  <c:v>2019.10.22</c:v>
                </c:pt>
                <c:pt idx="79">
                  <c:v>2019.10.24</c:v>
                </c:pt>
                <c:pt idx="80">
                  <c:v>2019.10.25</c:v>
                </c:pt>
                <c:pt idx="81">
                  <c:v>2019.10.28</c:v>
                </c:pt>
                <c:pt idx="82">
                  <c:v>2019.10.29</c:v>
                </c:pt>
                <c:pt idx="83">
                  <c:v>2019.10.30</c:v>
                </c:pt>
                <c:pt idx="84">
                  <c:v>2019.10.31</c:v>
                </c:pt>
                <c:pt idx="85">
                  <c:v>2019.11.04</c:v>
                </c:pt>
                <c:pt idx="86">
                  <c:v>2019.11.05</c:v>
                </c:pt>
                <c:pt idx="87">
                  <c:v>2019.11.06</c:v>
                </c:pt>
                <c:pt idx="88">
                  <c:v>2019.11.07</c:v>
                </c:pt>
                <c:pt idx="89">
                  <c:v>2019.11.08</c:v>
                </c:pt>
                <c:pt idx="90">
                  <c:v>2019.11.11</c:v>
                </c:pt>
                <c:pt idx="91">
                  <c:v>2019.11.12</c:v>
                </c:pt>
                <c:pt idx="92">
                  <c:v>2019.11.13</c:v>
                </c:pt>
                <c:pt idx="93">
                  <c:v>2019.11.14</c:v>
                </c:pt>
                <c:pt idx="94">
                  <c:v>2019.11.15</c:v>
                </c:pt>
                <c:pt idx="95">
                  <c:v>2019.11.18</c:v>
                </c:pt>
                <c:pt idx="96">
                  <c:v>2019.11.19</c:v>
                </c:pt>
                <c:pt idx="97">
                  <c:v>2019.11.20</c:v>
                </c:pt>
                <c:pt idx="98">
                  <c:v>2019.11.21</c:v>
                </c:pt>
                <c:pt idx="99">
                  <c:v>2019.11.22</c:v>
                </c:pt>
                <c:pt idx="100">
                  <c:v>2019.11.25</c:v>
                </c:pt>
                <c:pt idx="101">
                  <c:v>2019.11.26</c:v>
                </c:pt>
                <c:pt idx="102">
                  <c:v>2019.11.27</c:v>
                </c:pt>
                <c:pt idx="103">
                  <c:v>2019.11.28</c:v>
                </c:pt>
                <c:pt idx="104">
                  <c:v>2019.11.29</c:v>
                </c:pt>
                <c:pt idx="105">
                  <c:v>2019.12.02</c:v>
                </c:pt>
                <c:pt idx="106">
                  <c:v>2019.12.03</c:v>
                </c:pt>
                <c:pt idx="107">
                  <c:v>2019.12.04</c:v>
                </c:pt>
                <c:pt idx="108">
                  <c:v>2019.12.05</c:v>
                </c:pt>
                <c:pt idx="109">
                  <c:v>2019.12.06</c:v>
                </c:pt>
                <c:pt idx="110">
                  <c:v>2019.12.07</c:v>
                </c:pt>
                <c:pt idx="111">
                  <c:v>2019.12.09</c:v>
                </c:pt>
                <c:pt idx="112">
                  <c:v>2019.12.10</c:v>
                </c:pt>
                <c:pt idx="113">
                  <c:v>2019.12.11</c:v>
                </c:pt>
                <c:pt idx="114">
                  <c:v>2019.12.12</c:v>
                </c:pt>
                <c:pt idx="115">
                  <c:v>2019.12.13</c:v>
                </c:pt>
                <c:pt idx="116">
                  <c:v>2019.12.14</c:v>
                </c:pt>
                <c:pt idx="117">
                  <c:v>2019.12.16</c:v>
                </c:pt>
                <c:pt idx="118">
                  <c:v>2019.12.17</c:v>
                </c:pt>
                <c:pt idx="119">
                  <c:v>2019.12.18</c:v>
                </c:pt>
                <c:pt idx="120">
                  <c:v>2019.12.19</c:v>
                </c:pt>
                <c:pt idx="121">
                  <c:v>2019.12.20</c:v>
                </c:pt>
                <c:pt idx="122">
                  <c:v>2019.12.31</c:v>
                </c:pt>
                <c:pt idx="123">
                  <c:v>2020.01.02</c:v>
                </c:pt>
                <c:pt idx="124">
                  <c:v>2020.01.03</c:v>
                </c:pt>
                <c:pt idx="125">
                  <c:v>2020.01.06</c:v>
                </c:pt>
                <c:pt idx="126">
                  <c:v>2020.01.07</c:v>
                </c:pt>
                <c:pt idx="127">
                  <c:v>2020.01.08</c:v>
                </c:pt>
                <c:pt idx="128">
                  <c:v>2020.01.09</c:v>
                </c:pt>
                <c:pt idx="129">
                  <c:v>2020.01.10</c:v>
                </c:pt>
                <c:pt idx="130">
                  <c:v>2020.01.13</c:v>
                </c:pt>
                <c:pt idx="131">
                  <c:v>2020.01.14</c:v>
                </c:pt>
                <c:pt idx="132">
                  <c:v>2020.01.15</c:v>
                </c:pt>
                <c:pt idx="133">
                  <c:v>2020.01.16</c:v>
                </c:pt>
                <c:pt idx="134">
                  <c:v>2020.01.17</c:v>
                </c:pt>
                <c:pt idx="135">
                  <c:v>2020.01.20</c:v>
                </c:pt>
                <c:pt idx="136">
                  <c:v>2020.01.21</c:v>
                </c:pt>
                <c:pt idx="137">
                  <c:v>2020.01.22</c:v>
                </c:pt>
                <c:pt idx="138">
                  <c:v>2020.01.23</c:v>
                </c:pt>
                <c:pt idx="139">
                  <c:v>2020.01.24</c:v>
                </c:pt>
                <c:pt idx="140">
                  <c:v>2020.01.27</c:v>
                </c:pt>
                <c:pt idx="141">
                  <c:v>2020.01.28</c:v>
                </c:pt>
                <c:pt idx="142">
                  <c:v>2020.01.29</c:v>
                </c:pt>
                <c:pt idx="143">
                  <c:v>2020.01.30</c:v>
                </c:pt>
                <c:pt idx="144">
                  <c:v>2020.01.31</c:v>
                </c:pt>
                <c:pt idx="145">
                  <c:v>2020.02.03</c:v>
                </c:pt>
                <c:pt idx="146">
                  <c:v>2020.02.04</c:v>
                </c:pt>
                <c:pt idx="147">
                  <c:v>2020.02.05</c:v>
                </c:pt>
                <c:pt idx="148">
                  <c:v>2020.02.06</c:v>
                </c:pt>
                <c:pt idx="149">
                  <c:v>2020.02.07</c:v>
                </c:pt>
                <c:pt idx="150">
                  <c:v>2020.02.10</c:v>
                </c:pt>
                <c:pt idx="151">
                  <c:v>2020.02.11</c:v>
                </c:pt>
                <c:pt idx="152">
                  <c:v>2020.02.12</c:v>
                </c:pt>
                <c:pt idx="153">
                  <c:v>2020.02.13</c:v>
                </c:pt>
                <c:pt idx="154">
                  <c:v>2020.02.14</c:v>
                </c:pt>
                <c:pt idx="155">
                  <c:v>2020.02.17</c:v>
                </c:pt>
                <c:pt idx="156">
                  <c:v>2020.02.18</c:v>
                </c:pt>
                <c:pt idx="157">
                  <c:v>2020.02.19</c:v>
                </c:pt>
                <c:pt idx="158">
                  <c:v>2020.02.20</c:v>
                </c:pt>
                <c:pt idx="159">
                  <c:v>2020.02.21</c:v>
                </c:pt>
                <c:pt idx="160">
                  <c:v>2020.02.24</c:v>
                </c:pt>
                <c:pt idx="161">
                  <c:v>2020.02.25</c:v>
                </c:pt>
                <c:pt idx="162">
                  <c:v>2020.02.26</c:v>
                </c:pt>
                <c:pt idx="163">
                  <c:v>2020.02.27</c:v>
                </c:pt>
                <c:pt idx="164">
                  <c:v>2020.02.28</c:v>
                </c:pt>
                <c:pt idx="165">
                  <c:v>2020.03.02</c:v>
                </c:pt>
                <c:pt idx="166">
                  <c:v>2020.03.03</c:v>
                </c:pt>
                <c:pt idx="167">
                  <c:v>2020.03.04</c:v>
                </c:pt>
                <c:pt idx="168">
                  <c:v>2020.03.05</c:v>
                </c:pt>
                <c:pt idx="169">
                  <c:v>2020.03.06</c:v>
                </c:pt>
                <c:pt idx="170">
                  <c:v>2020.03.09</c:v>
                </c:pt>
                <c:pt idx="171">
                  <c:v>2020.03.10</c:v>
                </c:pt>
                <c:pt idx="172">
                  <c:v>2020.03.11</c:v>
                </c:pt>
                <c:pt idx="173">
                  <c:v>2020.03.12</c:v>
                </c:pt>
                <c:pt idx="174">
                  <c:v>2020.03.13</c:v>
                </c:pt>
                <c:pt idx="175">
                  <c:v>2020.03.17</c:v>
                </c:pt>
                <c:pt idx="176">
                  <c:v>2020.03.18</c:v>
                </c:pt>
                <c:pt idx="177">
                  <c:v>2020.03.19</c:v>
                </c:pt>
                <c:pt idx="178">
                  <c:v>2020.03.20</c:v>
                </c:pt>
                <c:pt idx="179">
                  <c:v>2020.03.23</c:v>
                </c:pt>
                <c:pt idx="180">
                  <c:v>2020.03.24</c:v>
                </c:pt>
                <c:pt idx="181">
                  <c:v>2020.03.25</c:v>
                </c:pt>
                <c:pt idx="182">
                  <c:v>2020.03.26</c:v>
                </c:pt>
                <c:pt idx="183">
                  <c:v>2020.03.27</c:v>
                </c:pt>
                <c:pt idx="184">
                  <c:v>2020.03.30</c:v>
                </c:pt>
                <c:pt idx="185">
                  <c:v>2020.03.31</c:v>
                </c:pt>
                <c:pt idx="186">
                  <c:v>2020.04.01</c:v>
                </c:pt>
                <c:pt idx="187">
                  <c:v>2020.04.02</c:v>
                </c:pt>
                <c:pt idx="188">
                  <c:v>2020.04.03</c:v>
                </c:pt>
                <c:pt idx="189">
                  <c:v>2020.04.06</c:v>
                </c:pt>
                <c:pt idx="190">
                  <c:v>2020.04.07</c:v>
                </c:pt>
                <c:pt idx="191">
                  <c:v>2020.04.08</c:v>
                </c:pt>
                <c:pt idx="192">
                  <c:v>2020.04.09</c:v>
                </c:pt>
                <c:pt idx="193">
                  <c:v>2020.04.14</c:v>
                </c:pt>
                <c:pt idx="194">
                  <c:v>2020.04.15</c:v>
                </c:pt>
                <c:pt idx="195">
                  <c:v>2020.04.16</c:v>
                </c:pt>
                <c:pt idx="196">
                  <c:v>2020.04.17</c:v>
                </c:pt>
                <c:pt idx="197">
                  <c:v>2020.04.20</c:v>
                </c:pt>
                <c:pt idx="198">
                  <c:v>2020.04.21</c:v>
                </c:pt>
                <c:pt idx="199">
                  <c:v>2020.04.22</c:v>
                </c:pt>
                <c:pt idx="200">
                  <c:v>2020.04.23</c:v>
                </c:pt>
                <c:pt idx="201">
                  <c:v>2020.04.24</c:v>
                </c:pt>
                <c:pt idx="202">
                  <c:v>2020.04.27</c:v>
                </c:pt>
                <c:pt idx="203">
                  <c:v>2020.04.28</c:v>
                </c:pt>
                <c:pt idx="204">
                  <c:v>2020.04.29</c:v>
                </c:pt>
                <c:pt idx="205">
                  <c:v>2020.04.30</c:v>
                </c:pt>
                <c:pt idx="206">
                  <c:v>2020.05.04</c:v>
                </c:pt>
                <c:pt idx="207">
                  <c:v>2020.05.05</c:v>
                </c:pt>
                <c:pt idx="208">
                  <c:v>2020.05.06</c:v>
                </c:pt>
                <c:pt idx="209">
                  <c:v>2020.05.07</c:v>
                </c:pt>
                <c:pt idx="210">
                  <c:v>2020.05.08</c:v>
                </c:pt>
                <c:pt idx="211">
                  <c:v>2020.05.11</c:v>
                </c:pt>
                <c:pt idx="212">
                  <c:v>2020.05.12</c:v>
                </c:pt>
                <c:pt idx="213">
                  <c:v>2020.05.13</c:v>
                </c:pt>
                <c:pt idx="214">
                  <c:v>2020.05.14</c:v>
                </c:pt>
                <c:pt idx="215">
                  <c:v>2020.05.15</c:v>
                </c:pt>
                <c:pt idx="216">
                  <c:v>2020.05.18</c:v>
                </c:pt>
                <c:pt idx="217">
                  <c:v>2020.05.19</c:v>
                </c:pt>
                <c:pt idx="218">
                  <c:v>2020.05.20</c:v>
                </c:pt>
                <c:pt idx="219">
                  <c:v>2020.05.21</c:v>
                </c:pt>
                <c:pt idx="220">
                  <c:v>2020.05.22</c:v>
                </c:pt>
                <c:pt idx="221">
                  <c:v>2020.05.25</c:v>
                </c:pt>
                <c:pt idx="222">
                  <c:v>2020.05.26</c:v>
                </c:pt>
                <c:pt idx="223">
                  <c:v>2020.05.27</c:v>
                </c:pt>
                <c:pt idx="224">
                  <c:v>2020.05.28</c:v>
                </c:pt>
                <c:pt idx="225">
                  <c:v>2020.05.29</c:v>
                </c:pt>
                <c:pt idx="226">
                  <c:v>2020.06.02</c:v>
                </c:pt>
                <c:pt idx="227">
                  <c:v>2020.06.03</c:v>
                </c:pt>
                <c:pt idx="228">
                  <c:v>2020.06.04</c:v>
                </c:pt>
                <c:pt idx="229">
                  <c:v>2020.06.05</c:v>
                </c:pt>
                <c:pt idx="230">
                  <c:v>2020.06.08</c:v>
                </c:pt>
                <c:pt idx="231">
                  <c:v>2020.06.09</c:v>
                </c:pt>
                <c:pt idx="232">
                  <c:v>2020.06.10</c:v>
                </c:pt>
                <c:pt idx="233">
                  <c:v>2020.06.11</c:v>
                </c:pt>
                <c:pt idx="234">
                  <c:v>2020.06.12</c:v>
                </c:pt>
                <c:pt idx="235">
                  <c:v>2020.06.15</c:v>
                </c:pt>
                <c:pt idx="236">
                  <c:v>2020.06.16</c:v>
                </c:pt>
                <c:pt idx="237">
                  <c:v>2020.06.17</c:v>
                </c:pt>
                <c:pt idx="238">
                  <c:v>2020.06.18</c:v>
                </c:pt>
                <c:pt idx="239">
                  <c:v>2020.06.19</c:v>
                </c:pt>
                <c:pt idx="240">
                  <c:v>2020.06.22</c:v>
                </c:pt>
                <c:pt idx="241">
                  <c:v>2020.06.23</c:v>
                </c:pt>
                <c:pt idx="242">
                  <c:v>2020.06.24</c:v>
                </c:pt>
                <c:pt idx="243">
                  <c:v>2020.06.25</c:v>
                </c:pt>
                <c:pt idx="244">
                  <c:v>2020.06.29</c:v>
                </c:pt>
                <c:pt idx="245">
                  <c:v>2020.06.30</c:v>
                </c:pt>
                <c:pt idx="246">
                  <c:v>2020.07.01</c:v>
                </c:pt>
                <c:pt idx="247">
                  <c:v>2020.07.02</c:v>
                </c:pt>
                <c:pt idx="248">
                  <c:v>2020.07.03</c:v>
                </c:pt>
                <c:pt idx="249">
                  <c:v>2020.07.06</c:v>
                </c:pt>
                <c:pt idx="250">
                  <c:v>2020.07.07</c:v>
                </c:pt>
                <c:pt idx="251">
                  <c:v>2020.07.08</c:v>
                </c:pt>
                <c:pt idx="252">
                  <c:v>2020.07.09</c:v>
                </c:pt>
                <c:pt idx="253">
                  <c:v>2020.07.10</c:v>
                </c:pt>
                <c:pt idx="254">
                  <c:v>2020.07.13</c:v>
                </c:pt>
                <c:pt idx="255">
                  <c:v>2020.07.14</c:v>
                </c:pt>
                <c:pt idx="256">
                  <c:v>2020.07.15</c:v>
                </c:pt>
                <c:pt idx="257">
                  <c:v>2020.07.16</c:v>
                </c:pt>
                <c:pt idx="258">
                  <c:v>2020.07.17</c:v>
                </c:pt>
                <c:pt idx="259">
                  <c:v>2020.07.20</c:v>
                </c:pt>
                <c:pt idx="260">
                  <c:v>2020.07.21</c:v>
                </c:pt>
                <c:pt idx="261">
                  <c:v>2020.07.22</c:v>
                </c:pt>
                <c:pt idx="262">
                  <c:v>2020.07.23</c:v>
                </c:pt>
                <c:pt idx="263">
                  <c:v>2020.07.24</c:v>
                </c:pt>
                <c:pt idx="264">
                  <c:v>2020.07.27</c:v>
                </c:pt>
                <c:pt idx="265">
                  <c:v>2020.07.28</c:v>
                </c:pt>
                <c:pt idx="266">
                  <c:v>2020.07.29</c:v>
                </c:pt>
                <c:pt idx="267">
                  <c:v>2020.07.30</c:v>
                </c:pt>
                <c:pt idx="268">
                  <c:v>2020.07.31</c:v>
                </c:pt>
                <c:pt idx="269">
                  <c:v>2020.08.03</c:v>
                </c:pt>
                <c:pt idx="270">
                  <c:v>2020.08.04</c:v>
                </c:pt>
                <c:pt idx="271">
                  <c:v>2020.08.05</c:v>
                </c:pt>
                <c:pt idx="272">
                  <c:v>2020.08.06</c:v>
                </c:pt>
                <c:pt idx="273">
                  <c:v>2020.08.07</c:v>
                </c:pt>
                <c:pt idx="274">
                  <c:v>2020.08.10</c:v>
                </c:pt>
                <c:pt idx="275">
                  <c:v>2020.08.11</c:v>
                </c:pt>
                <c:pt idx="276">
                  <c:v>2020.08.12</c:v>
                </c:pt>
                <c:pt idx="277">
                  <c:v>2020.08.13</c:v>
                </c:pt>
                <c:pt idx="278">
                  <c:v>2020.08.14</c:v>
                </c:pt>
                <c:pt idx="279">
                  <c:v>2020.08.17</c:v>
                </c:pt>
                <c:pt idx="280">
                  <c:v>2020.08.18</c:v>
                </c:pt>
                <c:pt idx="281">
                  <c:v>2020.08.19</c:v>
                </c:pt>
                <c:pt idx="282">
                  <c:v>2020.08.24</c:v>
                </c:pt>
                <c:pt idx="283">
                  <c:v>2020.08.25</c:v>
                </c:pt>
                <c:pt idx="284">
                  <c:v>2020.08.26</c:v>
                </c:pt>
                <c:pt idx="285">
                  <c:v>2020.08.27</c:v>
                </c:pt>
                <c:pt idx="286">
                  <c:v>2020.08.28</c:v>
                </c:pt>
                <c:pt idx="287">
                  <c:v>2020.08.29</c:v>
                </c:pt>
                <c:pt idx="288">
                  <c:v>2020.08.31</c:v>
                </c:pt>
                <c:pt idx="289">
                  <c:v>2020.09.01</c:v>
                </c:pt>
                <c:pt idx="290">
                  <c:v>2020.09.02</c:v>
                </c:pt>
                <c:pt idx="291">
                  <c:v>2020.09.03</c:v>
                </c:pt>
                <c:pt idx="292">
                  <c:v>2020.09.04</c:v>
                </c:pt>
                <c:pt idx="293">
                  <c:v>2020.09.07</c:v>
                </c:pt>
                <c:pt idx="294">
                  <c:v>2020.09.08</c:v>
                </c:pt>
                <c:pt idx="295">
                  <c:v>2020.09.10</c:v>
                </c:pt>
                <c:pt idx="296">
                  <c:v>2020.09.11</c:v>
                </c:pt>
                <c:pt idx="297">
                  <c:v>2020.09.14</c:v>
                </c:pt>
                <c:pt idx="298">
                  <c:v>2020.09.15</c:v>
                </c:pt>
                <c:pt idx="299">
                  <c:v>2020.09.16</c:v>
                </c:pt>
                <c:pt idx="300">
                  <c:v>2020.09.17</c:v>
                </c:pt>
                <c:pt idx="301">
                  <c:v>2020.09.18</c:v>
                </c:pt>
                <c:pt idx="302">
                  <c:v>2020.09.21</c:v>
                </c:pt>
                <c:pt idx="303">
                  <c:v>2020.09.22</c:v>
                </c:pt>
                <c:pt idx="304">
                  <c:v>2020.09.23</c:v>
                </c:pt>
                <c:pt idx="305">
                  <c:v>2020.09.24</c:v>
                </c:pt>
                <c:pt idx="306">
                  <c:v>2020.09.25</c:v>
                </c:pt>
                <c:pt idx="307">
                  <c:v>2020.09.28</c:v>
                </c:pt>
                <c:pt idx="308">
                  <c:v>2020.09.29</c:v>
                </c:pt>
                <c:pt idx="309">
                  <c:v>2020.09.30</c:v>
                </c:pt>
                <c:pt idx="310">
                  <c:v>2020.10.01</c:v>
                </c:pt>
                <c:pt idx="311">
                  <c:v>2020.10.02</c:v>
                </c:pt>
                <c:pt idx="312">
                  <c:v>2020.10.05</c:v>
                </c:pt>
                <c:pt idx="313">
                  <c:v>2020.10.06</c:v>
                </c:pt>
                <c:pt idx="314">
                  <c:v>2020.10.07</c:v>
                </c:pt>
                <c:pt idx="315">
                  <c:v>2020.10.08</c:v>
                </c:pt>
                <c:pt idx="316">
                  <c:v>2020.10.09</c:v>
                </c:pt>
                <c:pt idx="317">
                  <c:v>2020.10.12</c:v>
                </c:pt>
                <c:pt idx="318">
                  <c:v>2020.10.13</c:v>
                </c:pt>
                <c:pt idx="319">
                  <c:v>2020.10.14</c:v>
                </c:pt>
                <c:pt idx="320">
                  <c:v>2020.10.15</c:v>
                </c:pt>
                <c:pt idx="321">
                  <c:v>2020.10.16</c:v>
                </c:pt>
                <c:pt idx="322">
                  <c:v>2020.10.19</c:v>
                </c:pt>
                <c:pt idx="323">
                  <c:v>2020.10.20</c:v>
                </c:pt>
                <c:pt idx="324">
                  <c:v>2020.10.21</c:v>
                </c:pt>
                <c:pt idx="325">
                  <c:v>2020.10.22</c:v>
                </c:pt>
                <c:pt idx="326">
                  <c:v>2020.10.26</c:v>
                </c:pt>
                <c:pt idx="327">
                  <c:v>2020.10.27</c:v>
                </c:pt>
                <c:pt idx="328">
                  <c:v>2020.10.28</c:v>
                </c:pt>
                <c:pt idx="329">
                  <c:v>2020.10.29</c:v>
                </c:pt>
                <c:pt idx="330">
                  <c:v>2020.10.30</c:v>
                </c:pt>
                <c:pt idx="331">
                  <c:v>2020.11.02</c:v>
                </c:pt>
                <c:pt idx="332">
                  <c:v>2020.11.03</c:v>
                </c:pt>
                <c:pt idx="333">
                  <c:v>2020.11.04</c:v>
                </c:pt>
                <c:pt idx="334">
                  <c:v>2020.11.05</c:v>
                </c:pt>
                <c:pt idx="335">
                  <c:v>2020.11.06</c:v>
                </c:pt>
                <c:pt idx="336">
                  <c:v>2020.11.09</c:v>
                </c:pt>
                <c:pt idx="337">
                  <c:v>2020.11.10</c:v>
                </c:pt>
                <c:pt idx="338">
                  <c:v>2020.11.11</c:v>
                </c:pt>
                <c:pt idx="339">
                  <c:v>2020.11.12</c:v>
                </c:pt>
                <c:pt idx="340">
                  <c:v>2020.11.13</c:v>
                </c:pt>
                <c:pt idx="341">
                  <c:v>2020.11.16</c:v>
                </c:pt>
                <c:pt idx="342">
                  <c:v>2020.11.17</c:v>
                </c:pt>
                <c:pt idx="343">
                  <c:v>2020.11.18</c:v>
                </c:pt>
                <c:pt idx="344">
                  <c:v>2020.11.19</c:v>
                </c:pt>
                <c:pt idx="345">
                  <c:v>2020.11.20</c:v>
                </c:pt>
                <c:pt idx="346">
                  <c:v>2020.11.23</c:v>
                </c:pt>
                <c:pt idx="347">
                  <c:v>2020.11.24</c:v>
                </c:pt>
                <c:pt idx="348">
                  <c:v>2020.11.25</c:v>
                </c:pt>
                <c:pt idx="349">
                  <c:v>2020.11.26</c:v>
                </c:pt>
                <c:pt idx="350">
                  <c:v>2020.11.27</c:v>
                </c:pt>
                <c:pt idx="351">
                  <c:v>2020.11.30</c:v>
                </c:pt>
                <c:pt idx="352">
                  <c:v>2020.12.01</c:v>
                </c:pt>
                <c:pt idx="353">
                  <c:v>2020.12.02</c:v>
                </c:pt>
                <c:pt idx="354">
                  <c:v>2020.12.03</c:v>
                </c:pt>
                <c:pt idx="355">
                  <c:v>2020.12.04</c:v>
                </c:pt>
                <c:pt idx="356">
                  <c:v>2020.12.07</c:v>
                </c:pt>
                <c:pt idx="357">
                  <c:v>2020.12.08</c:v>
                </c:pt>
                <c:pt idx="358">
                  <c:v>2020.12.09</c:v>
                </c:pt>
                <c:pt idx="359">
                  <c:v>2020.12.10</c:v>
                </c:pt>
                <c:pt idx="360">
                  <c:v>2020.12.11</c:v>
                </c:pt>
                <c:pt idx="361">
                  <c:v>2020.12.12</c:v>
                </c:pt>
                <c:pt idx="362">
                  <c:v>2020.12.14</c:v>
                </c:pt>
                <c:pt idx="363">
                  <c:v>2020.12.15</c:v>
                </c:pt>
                <c:pt idx="364">
                  <c:v>2020.12.16</c:v>
                </c:pt>
                <c:pt idx="365">
                  <c:v>2020.12.17</c:v>
                </c:pt>
                <c:pt idx="366">
                  <c:v>2020.12.18</c:v>
                </c:pt>
                <c:pt idx="367">
                  <c:v>2020.12.21</c:v>
                </c:pt>
                <c:pt idx="368">
                  <c:v>2020.12.22</c:v>
                </c:pt>
                <c:pt idx="369">
                  <c:v>2020.12.23</c:v>
                </c:pt>
                <c:pt idx="370">
                  <c:v>2020.12.28</c:v>
                </c:pt>
                <c:pt idx="371">
                  <c:v>2020.12.29</c:v>
                </c:pt>
                <c:pt idx="372">
                  <c:v>2020.12.30</c:v>
                </c:pt>
                <c:pt idx="373">
                  <c:v>2020.12.31</c:v>
                </c:pt>
                <c:pt idx="374">
                  <c:v>2021.01.04</c:v>
                </c:pt>
                <c:pt idx="375">
                  <c:v>2021.01.05</c:v>
                </c:pt>
                <c:pt idx="376">
                  <c:v>2021.01.06</c:v>
                </c:pt>
                <c:pt idx="377">
                  <c:v>2021.01.07</c:v>
                </c:pt>
                <c:pt idx="378">
                  <c:v>2021.01.08</c:v>
                </c:pt>
                <c:pt idx="379">
                  <c:v>2021.01.11</c:v>
                </c:pt>
                <c:pt idx="380">
                  <c:v>2021.01.12</c:v>
                </c:pt>
                <c:pt idx="381">
                  <c:v>2021.01.13</c:v>
                </c:pt>
                <c:pt idx="382">
                  <c:v>2021.01.14</c:v>
                </c:pt>
                <c:pt idx="383">
                  <c:v>2021.01.15</c:v>
                </c:pt>
                <c:pt idx="384">
                  <c:v>2021.01.18</c:v>
                </c:pt>
                <c:pt idx="385">
                  <c:v>2021.01.19</c:v>
                </c:pt>
                <c:pt idx="386">
                  <c:v>2021.01.20</c:v>
                </c:pt>
                <c:pt idx="387">
                  <c:v>2021.01.21</c:v>
                </c:pt>
                <c:pt idx="388">
                  <c:v>2021.01.22</c:v>
                </c:pt>
                <c:pt idx="389">
                  <c:v>2021.01.25</c:v>
                </c:pt>
                <c:pt idx="390">
                  <c:v>2021.01.26</c:v>
                </c:pt>
                <c:pt idx="391">
                  <c:v>2021.01.27</c:v>
                </c:pt>
                <c:pt idx="392">
                  <c:v>2021.01.28</c:v>
                </c:pt>
                <c:pt idx="393">
                  <c:v>2021.01.29</c:v>
                </c:pt>
                <c:pt idx="394">
                  <c:v>2021.02.01</c:v>
                </c:pt>
                <c:pt idx="395">
                  <c:v>2021.02.02</c:v>
                </c:pt>
                <c:pt idx="396">
                  <c:v>2021.02.03</c:v>
                </c:pt>
                <c:pt idx="397">
                  <c:v>2021.02.04</c:v>
                </c:pt>
                <c:pt idx="398">
                  <c:v>2021.02.05</c:v>
                </c:pt>
                <c:pt idx="399">
                  <c:v>2021.02.08</c:v>
                </c:pt>
                <c:pt idx="400">
                  <c:v>2021.02.09</c:v>
                </c:pt>
                <c:pt idx="401">
                  <c:v>2021.02.10</c:v>
                </c:pt>
                <c:pt idx="402">
                  <c:v>2021.02.11</c:v>
                </c:pt>
                <c:pt idx="403">
                  <c:v>2021.02.12</c:v>
                </c:pt>
                <c:pt idx="404">
                  <c:v>2021.02.15</c:v>
                </c:pt>
                <c:pt idx="405">
                  <c:v>2021.02.16</c:v>
                </c:pt>
                <c:pt idx="406">
                  <c:v>2021.02.17</c:v>
                </c:pt>
                <c:pt idx="407">
                  <c:v>2021.02.18</c:v>
                </c:pt>
                <c:pt idx="408">
                  <c:v>2021.02.19</c:v>
                </c:pt>
                <c:pt idx="409">
                  <c:v>2021.02.22</c:v>
                </c:pt>
                <c:pt idx="410">
                  <c:v>2021.02.23</c:v>
                </c:pt>
                <c:pt idx="411">
                  <c:v>2021.02.24</c:v>
                </c:pt>
                <c:pt idx="412">
                  <c:v>2021.02.25</c:v>
                </c:pt>
                <c:pt idx="413">
                  <c:v>2021.02.26</c:v>
                </c:pt>
                <c:pt idx="414">
                  <c:v>2021.03.01</c:v>
                </c:pt>
                <c:pt idx="415">
                  <c:v>2021.03.02</c:v>
                </c:pt>
                <c:pt idx="416">
                  <c:v>2021.03.03</c:v>
                </c:pt>
                <c:pt idx="417">
                  <c:v>2021.03.04</c:v>
                </c:pt>
                <c:pt idx="418">
                  <c:v>2021.03.05</c:v>
                </c:pt>
                <c:pt idx="419">
                  <c:v>2021.03.08</c:v>
                </c:pt>
                <c:pt idx="420">
                  <c:v>2021.03.09</c:v>
                </c:pt>
                <c:pt idx="421">
                  <c:v>2021.03.10</c:v>
                </c:pt>
                <c:pt idx="422">
                  <c:v>2021.03.11</c:v>
                </c:pt>
                <c:pt idx="423">
                  <c:v>2021.03.12</c:v>
                </c:pt>
                <c:pt idx="424">
                  <c:v>2021.03.16</c:v>
                </c:pt>
                <c:pt idx="425">
                  <c:v>2021.03.17</c:v>
                </c:pt>
                <c:pt idx="426">
                  <c:v>2021.03.18</c:v>
                </c:pt>
                <c:pt idx="427">
                  <c:v>2021.03.19</c:v>
                </c:pt>
                <c:pt idx="428">
                  <c:v>2021.03.22</c:v>
                </c:pt>
                <c:pt idx="429">
                  <c:v>23.03.2021.</c:v>
                </c:pt>
                <c:pt idx="430">
                  <c:v>24.03.2021.</c:v>
                </c:pt>
                <c:pt idx="431">
                  <c:v>25.03.2021.</c:v>
                </c:pt>
                <c:pt idx="432">
                  <c:v>2021.03.26</c:v>
                </c:pt>
                <c:pt idx="433">
                  <c:v>2021.03.29</c:v>
                </c:pt>
                <c:pt idx="434">
                  <c:v>2021.03.30</c:v>
                </c:pt>
                <c:pt idx="435">
                  <c:v>2021.03.31</c:v>
                </c:pt>
                <c:pt idx="436">
                  <c:v>2021.04.01</c:v>
                </c:pt>
                <c:pt idx="437">
                  <c:v>2021.04.06</c:v>
                </c:pt>
                <c:pt idx="438">
                  <c:v>2021.04.07</c:v>
                </c:pt>
                <c:pt idx="439">
                  <c:v>2021.04.08</c:v>
                </c:pt>
                <c:pt idx="440">
                  <c:v>2021.04.09</c:v>
                </c:pt>
                <c:pt idx="441">
                  <c:v>2021.04.12</c:v>
                </c:pt>
                <c:pt idx="442">
                  <c:v>2021.04.13</c:v>
                </c:pt>
                <c:pt idx="443">
                  <c:v>2021.04.14</c:v>
                </c:pt>
                <c:pt idx="444">
                  <c:v>2021.04.15</c:v>
                </c:pt>
                <c:pt idx="445">
                  <c:v>2021.04.16</c:v>
                </c:pt>
                <c:pt idx="446">
                  <c:v>2021.04.19</c:v>
                </c:pt>
                <c:pt idx="447">
                  <c:v>2021.04.20</c:v>
                </c:pt>
                <c:pt idx="448">
                  <c:v>2021.04.21</c:v>
                </c:pt>
                <c:pt idx="449">
                  <c:v>2021.04.22</c:v>
                </c:pt>
                <c:pt idx="450">
                  <c:v>2021.04.23</c:v>
                </c:pt>
                <c:pt idx="451">
                  <c:v>2021.04.26</c:v>
                </c:pt>
                <c:pt idx="452">
                  <c:v>2021.04.27</c:v>
                </c:pt>
                <c:pt idx="453">
                  <c:v>2021.04.28</c:v>
                </c:pt>
                <c:pt idx="454">
                  <c:v>2021.04.29</c:v>
                </c:pt>
                <c:pt idx="455">
                  <c:v>2021.04.30</c:v>
                </c:pt>
                <c:pt idx="456">
                  <c:v>2021.05.03</c:v>
                </c:pt>
                <c:pt idx="457">
                  <c:v>2021.05.04</c:v>
                </c:pt>
                <c:pt idx="458">
                  <c:v>2021.05.05</c:v>
                </c:pt>
                <c:pt idx="459">
                  <c:v>2021.05.06</c:v>
                </c:pt>
                <c:pt idx="460">
                  <c:v>2021.05.07</c:v>
                </c:pt>
                <c:pt idx="461">
                  <c:v>2021.05.10</c:v>
                </c:pt>
                <c:pt idx="462">
                  <c:v>2021.05.11</c:v>
                </c:pt>
                <c:pt idx="463">
                  <c:v>2021.05.12</c:v>
                </c:pt>
                <c:pt idx="464">
                  <c:v>2021.05.13</c:v>
                </c:pt>
                <c:pt idx="465">
                  <c:v>2021.05.14</c:v>
                </c:pt>
                <c:pt idx="466">
                  <c:v>2021.05.17</c:v>
                </c:pt>
                <c:pt idx="467">
                  <c:v>2021.05.18</c:v>
                </c:pt>
                <c:pt idx="468">
                  <c:v>2021.05.19</c:v>
                </c:pt>
                <c:pt idx="469">
                  <c:v>2021.05.20</c:v>
                </c:pt>
                <c:pt idx="470">
                  <c:v>2021.05.21</c:v>
                </c:pt>
                <c:pt idx="471">
                  <c:v>2021.05.25</c:v>
                </c:pt>
                <c:pt idx="472">
                  <c:v>2021.05.26</c:v>
                </c:pt>
                <c:pt idx="473">
                  <c:v>2021.05.27</c:v>
                </c:pt>
                <c:pt idx="474">
                  <c:v>2021.05.28</c:v>
                </c:pt>
                <c:pt idx="475">
                  <c:v>2021.05.31</c:v>
                </c:pt>
                <c:pt idx="476">
                  <c:v>2021.06.01</c:v>
                </c:pt>
                <c:pt idx="477">
                  <c:v>2021.06.02</c:v>
                </c:pt>
                <c:pt idx="478">
                  <c:v>2021.06.03</c:v>
                </c:pt>
                <c:pt idx="479">
                  <c:v>2021.06.04</c:v>
                </c:pt>
                <c:pt idx="480">
                  <c:v>2021.06.07</c:v>
                </c:pt>
                <c:pt idx="481">
                  <c:v>2021.06.08</c:v>
                </c:pt>
                <c:pt idx="482">
                  <c:v>2021.06.09</c:v>
                </c:pt>
                <c:pt idx="483">
                  <c:v>2021.06.10</c:v>
                </c:pt>
                <c:pt idx="484">
                  <c:v>2021.06.11</c:v>
                </c:pt>
                <c:pt idx="485">
                  <c:v>2021.06.14</c:v>
                </c:pt>
                <c:pt idx="486">
                  <c:v>2021.06.15</c:v>
                </c:pt>
                <c:pt idx="487">
                  <c:v>2021.06.16</c:v>
                </c:pt>
                <c:pt idx="488">
                  <c:v>2021.06.17</c:v>
                </c:pt>
                <c:pt idx="489">
                  <c:v>2021.06.18</c:v>
                </c:pt>
                <c:pt idx="490">
                  <c:v>2021.06.21</c:v>
                </c:pt>
                <c:pt idx="491">
                  <c:v>2021.06.22</c:v>
                </c:pt>
                <c:pt idx="492">
                  <c:v>2021.06.23</c:v>
                </c:pt>
                <c:pt idx="493">
                  <c:v>2021.06.24</c:v>
                </c:pt>
                <c:pt idx="494">
                  <c:v>2021.06.25</c:v>
                </c:pt>
                <c:pt idx="495">
                  <c:v>2021.06.28</c:v>
                </c:pt>
                <c:pt idx="496">
                  <c:v>2021.06.29</c:v>
                </c:pt>
                <c:pt idx="497">
                  <c:v>2021.06.30</c:v>
                </c:pt>
                <c:pt idx="498">
                  <c:v>2021.07.01</c:v>
                </c:pt>
                <c:pt idx="499">
                  <c:v>2021.07.02</c:v>
                </c:pt>
                <c:pt idx="500">
                  <c:v>2021.07.05</c:v>
                </c:pt>
                <c:pt idx="501">
                  <c:v>2021.07.06</c:v>
                </c:pt>
                <c:pt idx="502">
                  <c:v>2021.07.07</c:v>
                </c:pt>
                <c:pt idx="503">
                  <c:v>2021.07.08</c:v>
                </c:pt>
                <c:pt idx="504">
                  <c:v>2021.07.09</c:v>
                </c:pt>
                <c:pt idx="505">
                  <c:v>2021.07.12</c:v>
                </c:pt>
                <c:pt idx="506">
                  <c:v>2021.07.13</c:v>
                </c:pt>
                <c:pt idx="507">
                  <c:v>2021.07.14</c:v>
                </c:pt>
                <c:pt idx="508">
                  <c:v>2021.07.15</c:v>
                </c:pt>
                <c:pt idx="509">
                  <c:v>2021.07.16</c:v>
                </c:pt>
                <c:pt idx="510">
                  <c:v>2021.07.19</c:v>
                </c:pt>
                <c:pt idx="511">
                  <c:v>2021.07.20</c:v>
                </c:pt>
                <c:pt idx="512">
                  <c:v>2021.07.21</c:v>
                </c:pt>
                <c:pt idx="513">
                  <c:v>2021.07.22</c:v>
                </c:pt>
                <c:pt idx="514">
                  <c:v>2021.07.23</c:v>
                </c:pt>
                <c:pt idx="515">
                  <c:v>2021.07.26</c:v>
                </c:pt>
                <c:pt idx="516">
                  <c:v>2021.07.27</c:v>
                </c:pt>
                <c:pt idx="517">
                  <c:v>2021.07.28</c:v>
                </c:pt>
                <c:pt idx="518">
                  <c:v>2021.07.29</c:v>
                </c:pt>
                <c:pt idx="519">
                  <c:v>2021.07.30</c:v>
                </c:pt>
                <c:pt idx="520">
                  <c:v>2021.08.02</c:v>
                </c:pt>
                <c:pt idx="521">
                  <c:v>2021.08.03</c:v>
                </c:pt>
                <c:pt idx="522">
                  <c:v>2021.08.04</c:v>
                </c:pt>
                <c:pt idx="523">
                  <c:v>2021.08.05</c:v>
                </c:pt>
                <c:pt idx="524">
                  <c:v>2021.08.06</c:v>
                </c:pt>
                <c:pt idx="525">
                  <c:v>2021.08.09</c:v>
                </c:pt>
                <c:pt idx="526">
                  <c:v>2021.08.10</c:v>
                </c:pt>
                <c:pt idx="527">
                  <c:v>2021.08.11</c:v>
                </c:pt>
                <c:pt idx="528">
                  <c:v>2021.08.12</c:v>
                </c:pt>
                <c:pt idx="529">
                  <c:v>2021.08.13</c:v>
                </c:pt>
                <c:pt idx="530">
                  <c:v>2021.08.16</c:v>
                </c:pt>
                <c:pt idx="531">
                  <c:v>2021.08.17</c:v>
                </c:pt>
                <c:pt idx="532">
                  <c:v>2021.08.18</c:v>
                </c:pt>
                <c:pt idx="533">
                  <c:v>2021.08.19</c:v>
                </c:pt>
                <c:pt idx="534">
                  <c:v>2021.08.23</c:v>
                </c:pt>
                <c:pt idx="535">
                  <c:v>2021.08.24</c:v>
                </c:pt>
                <c:pt idx="536">
                  <c:v>2021.08.25</c:v>
                </c:pt>
                <c:pt idx="537">
                  <c:v>2021.08.26</c:v>
                </c:pt>
                <c:pt idx="538">
                  <c:v>2021.08.27</c:v>
                </c:pt>
                <c:pt idx="539">
                  <c:v>2021.08.30</c:v>
                </c:pt>
                <c:pt idx="540">
                  <c:v>2021.08.31</c:v>
                </c:pt>
                <c:pt idx="541">
                  <c:v>2021.09.01</c:v>
                </c:pt>
                <c:pt idx="542">
                  <c:v>2021.09.02</c:v>
                </c:pt>
                <c:pt idx="543">
                  <c:v>2021.09.03</c:v>
                </c:pt>
                <c:pt idx="544">
                  <c:v>2021.09.06</c:v>
                </c:pt>
                <c:pt idx="545">
                  <c:v>2021.09.07</c:v>
                </c:pt>
                <c:pt idx="546">
                  <c:v>2021.09.08</c:v>
                </c:pt>
                <c:pt idx="547">
                  <c:v>2021.09.09</c:v>
                </c:pt>
                <c:pt idx="548">
                  <c:v>2021.09.10</c:v>
                </c:pt>
                <c:pt idx="549">
                  <c:v>2021.09.13</c:v>
                </c:pt>
                <c:pt idx="550">
                  <c:v>2021.09.14</c:v>
                </c:pt>
                <c:pt idx="551">
                  <c:v>2021.09.15</c:v>
                </c:pt>
                <c:pt idx="552">
                  <c:v>2021.09.16</c:v>
                </c:pt>
                <c:pt idx="553">
                  <c:v>2021.09.17</c:v>
                </c:pt>
                <c:pt idx="554">
                  <c:v>2021.09.20</c:v>
                </c:pt>
                <c:pt idx="555">
                  <c:v>2021.09.21</c:v>
                </c:pt>
                <c:pt idx="556">
                  <c:v>2021.09.22</c:v>
                </c:pt>
                <c:pt idx="557">
                  <c:v>2021.09.23</c:v>
                </c:pt>
                <c:pt idx="558">
                  <c:v>2021.09.24</c:v>
                </c:pt>
                <c:pt idx="559">
                  <c:v>2021.09.27</c:v>
                </c:pt>
                <c:pt idx="560">
                  <c:v>2021.09.28</c:v>
                </c:pt>
                <c:pt idx="561">
                  <c:v>2021.09.29</c:v>
                </c:pt>
                <c:pt idx="562">
                  <c:v>2021.09.30</c:v>
                </c:pt>
                <c:pt idx="563">
                  <c:v>2021.10.01</c:v>
                </c:pt>
                <c:pt idx="564">
                  <c:v>2021.10.04</c:v>
                </c:pt>
                <c:pt idx="565">
                  <c:v>2021.10.05</c:v>
                </c:pt>
                <c:pt idx="566">
                  <c:v>2021.10.06</c:v>
                </c:pt>
                <c:pt idx="567">
                  <c:v>2021.10.07</c:v>
                </c:pt>
                <c:pt idx="568">
                  <c:v>2021.10.08</c:v>
                </c:pt>
                <c:pt idx="569">
                  <c:v>2021.10.11</c:v>
                </c:pt>
                <c:pt idx="570">
                  <c:v>2021.10.12</c:v>
                </c:pt>
                <c:pt idx="571">
                  <c:v>2021.10.13</c:v>
                </c:pt>
                <c:pt idx="572">
                  <c:v>2021.10.14</c:v>
                </c:pt>
                <c:pt idx="573">
                  <c:v>2021.10.15</c:v>
                </c:pt>
                <c:pt idx="574">
                  <c:v>2021.10.18</c:v>
                </c:pt>
                <c:pt idx="575">
                  <c:v>2021.10.19</c:v>
                </c:pt>
                <c:pt idx="576">
                  <c:v>2021.10.20</c:v>
                </c:pt>
                <c:pt idx="577">
                  <c:v>2021.10.21</c:v>
                </c:pt>
                <c:pt idx="578">
                  <c:v>2021.10.22</c:v>
                </c:pt>
                <c:pt idx="579">
                  <c:v>2021.10.25</c:v>
                </c:pt>
                <c:pt idx="580">
                  <c:v>2021.10.26</c:v>
                </c:pt>
                <c:pt idx="581">
                  <c:v>2021.10.27</c:v>
                </c:pt>
                <c:pt idx="582">
                  <c:v>2021.10.28</c:v>
                </c:pt>
                <c:pt idx="583">
                  <c:v>2021.10.29</c:v>
                </c:pt>
                <c:pt idx="584">
                  <c:v>2021.11.02</c:v>
                </c:pt>
                <c:pt idx="585">
                  <c:v>2021.11.03</c:v>
                </c:pt>
                <c:pt idx="586">
                  <c:v>2021.11.04</c:v>
                </c:pt>
                <c:pt idx="587">
                  <c:v>2021.11.05</c:v>
                </c:pt>
                <c:pt idx="588">
                  <c:v>2021.11.08</c:v>
                </c:pt>
                <c:pt idx="589">
                  <c:v>2021.11.09</c:v>
                </c:pt>
                <c:pt idx="590">
                  <c:v>2021.11.10</c:v>
                </c:pt>
                <c:pt idx="591">
                  <c:v>2021.11.11</c:v>
                </c:pt>
                <c:pt idx="592">
                  <c:v>2021.11.12</c:v>
                </c:pt>
                <c:pt idx="593">
                  <c:v>2021.11.15</c:v>
                </c:pt>
                <c:pt idx="594">
                  <c:v>2021.11.16</c:v>
                </c:pt>
                <c:pt idx="595">
                  <c:v>2021.11.17</c:v>
                </c:pt>
                <c:pt idx="596">
                  <c:v>2021.11.18</c:v>
                </c:pt>
                <c:pt idx="597">
                  <c:v>2021.11.19</c:v>
                </c:pt>
                <c:pt idx="598">
                  <c:v>2021.11.22</c:v>
                </c:pt>
                <c:pt idx="599">
                  <c:v>2021.11.23</c:v>
                </c:pt>
                <c:pt idx="600">
                  <c:v>2021.11.24</c:v>
                </c:pt>
                <c:pt idx="601">
                  <c:v>2021.11.25</c:v>
                </c:pt>
                <c:pt idx="602">
                  <c:v>2021.11.26</c:v>
                </c:pt>
                <c:pt idx="603">
                  <c:v>2021.11.29</c:v>
                </c:pt>
                <c:pt idx="604">
                  <c:v>2021.11.30</c:v>
                </c:pt>
                <c:pt idx="605">
                  <c:v>2021.12.01</c:v>
                </c:pt>
                <c:pt idx="606">
                  <c:v>2021.12.02</c:v>
                </c:pt>
                <c:pt idx="607">
                  <c:v>2021.12.03</c:v>
                </c:pt>
                <c:pt idx="608">
                  <c:v>2021.12.06</c:v>
                </c:pt>
                <c:pt idx="609">
                  <c:v>2021.12.07</c:v>
                </c:pt>
                <c:pt idx="610">
                  <c:v>2021.12.08</c:v>
                </c:pt>
                <c:pt idx="611">
                  <c:v>2021.12.09</c:v>
                </c:pt>
                <c:pt idx="612">
                  <c:v>2021.12.10</c:v>
                </c:pt>
                <c:pt idx="613">
                  <c:v>2021.12.11</c:v>
                </c:pt>
                <c:pt idx="614">
                  <c:v>2021.12.13</c:v>
                </c:pt>
                <c:pt idx="615">
                  <c:v>2021.12.14</c:v>
                </c:pt>
                <c:pt idx="616">
                  <c:v>2021.12.15</c:v>
                </c:pt>
                <c:pt idx="617">
                  <c:v>2021.12.16</c:v>
                </c:pt>
                <c:pt idx="618">
                  <c:v>2021.12.17</c:v>
                </c:pt>
                <c:pt idx="619">
                  <c:v>2021.12.20</c:v>
                </c:pt>
                <c:pt idx="620">
                  <c:v>2021.12.21</c:v>
                </c:pt>
                <c:pt idx="621">
                  <c:v>2021.12.22</c:v>
                </c:pt>
                <c:pt idx="622">
                  <c:v>2021.12.23</c:v>
                </c:pt>
                <c:pt idx="623">
                  <c:v>2021.12.27</c:v>
                </c:pt>
                <c:pt idx="624">
                  <c:v>2021.12.28</c:v>
                </c:pt>
                <c:pt idx="625">
                  <c:v>2021.12.29</c:v>
                </c:pt>
                <c:pt idx="626">
                  <c:v>2021.12.30</c:v>
                </c:pt>
                <c:pt idx="627">
                  <c:v>2021.12.31</c:v>
                </c:pt>
                <c:pt idx="628">
                  <c:v>2022.01.03</c:v>
                </c:pt>
                <c:pt idx="629">
                  <c:v>2022.01.04</c:v>
                </c:pt>
                <c:pt idx="630">
                  <c:v>2022.01.05</c:v>
                </c:pt>
                <c:pt idx="631">
                  <c:v>2022.01.06</c:v>
                </c:pt>
                <c:pt idx="632">
                  <c:v>2022.01.07</c:v>
                </c:pt>
                <c:pt idx="633">
                  <c:v>2022.01.10</c:v>
                </c:pt>
                <c:pt idx="634">
                  <c:v>2022.01.11</c:v>
                </c:pt>
                <c:pt idx="635">
                  <c:v>2022.01.12</c:v>
                </c:pt>
                <c:pt idx="636">
                  <c:v>2022.01.13</c:v>
                </c:pt>
                <c:pt idx="637">
                  <c:v>2022.01.14</c:v>
                </c:pt>
                <c:pt idx="638">
                  <c:v>2022.01.17</c:v>
                </c:pt>
                <c:pt idx="639">
                  <c:v>2022.01.18</c:v>
                </c:pt>
                <c:pt idx="640">
                  <c:v>2022.01.19</c:v>
                </c:pt>
                <c:pt idx="641">
                  <c:v>2022.01.20</c:v>
                </c:pt>
                <c:pt idx="642">
                  <c:v>2022.01.21</c:v>
                </c:pt>
                <c:pt idx="643">
                  <c:v>2022.01.24</c:v>
                </c:pt>
                <c:pt idx="644">
                  <c:v>2022.01.25</c:v>
                </c:pt>
                <c:pt idx="645">
                  <c:v>2022.01.26</c:v>
                </c:pt>
                <c:pt idx="646">
                  <c:v>2022.01.27</c:v>
                </c:pt>
                <c:pt idx="647">
                  <c:v>2022.01.28</c:v>
                </c:pt>
                <c:pt idx="648">
                  <c:v>2022.01.31</c:v>
                </c:pt>
                <c:pt idx="649">
                  <c:v>2022.02.01</c:v>
                </c:pt>
                <c:pt idx="650">
                  <c:v>2022.02.02</c:v>
                </c:pt>
                <c:pt idx="651">
                  <c:v>2022.02.03</c:v>
                </c:pt>
                <c:pt idx="652">
                  <c:v>2022.02.04</c:v>
                </c:pt>
                <c:pt idx="653">
                  <c:v>2022.02.07</c:v>
                </c:pt>
                <c:pt idx="654">
                  <c:v>2022.02.08</c:v>
                </c:pt>
                <c:pt idx="655">
                  <c:v>2022.02.09</c:v>
                </c:pt>
                <c:pt idx="656">
                  <c:v>2022.02.10</c:v>
                </c:pt>
                <c:pt idx="657">
                  <c:v>2022.02.11</c:v>
                </c:pt>
                <c:pt idx="658">
                  <c:v>2022.02.14</c:v>
                </c:pt>
                <c:pt idx="659">
                  <c:v>2022.02.15</c:v>
                </c:pt>
                <c:pt idx="660">
                  <c:v>2022.02.16</c:v>
                </c:pt>
                <c:pt idx="661">
                  <c:v>2022.02.17</c:v>
                </c:pt>
                <c:pt idx="662">
                  <c:v>2022.02.18</c:v>
                </c:pt>
                <c:pt idx="663">
                  <c:v>2022.02.21</c:v>
                </c:pt>
                <c:pt idx="664">
                  <c:v>2022.02.22</c:v>
                </c:pt>
                <c:pt idx="665">
                  <c:v>2022.02.23</c:v>
                </c:pt>
                <c:pt idx="666">
                  <c:v>2022.02.24</c:v>
                </c:pt>
                <c:pt idx="667">
                  <c:v>2022.02.25</c:v>
                </c:pt>
                <c:pt idx="668">
                  <c:v>2022.02.28</c:v>
                </c:pt>
                <c:pt idx="669">
                  <c:v>2022.03.01</c:v>
                </c:pt>
                <c:pt idx="670">
                  <c:v>2022.03.02</c:v>
                </c:pt>
                <c:pt idx="671">
                  <c:v>2022.03.03</c:v>
                </c:pt>
                <c:pt idx="672">
                  <c:v>2022.03.04</c:v>
                </c:pt>
                <c:pt idx="673">
                  <c:v>2022.03.07</c:v>
                </c:pt>
                <c:pt idx="674">
                  <c:v>2022.03.08</c:v>
                </c:pt>
                <c:pt idx="675">
                  <c:v>2022.03.09</c:v>
                </c:pt>
                <c:pt idx="676">
                  <c:v>2022.03.10</c:v>
                </c:pt>
                <c:pt idx="677">
                  <c:v>2022.03.11</c:v>
                </c:pt>
                <c:pt idx="678">
                  <c:v>2022.03.16</c:v>
                </c:pt>
                <c:pt idx="679">
                  <c:v>2022.03.17</c:v>
                </c:pt>
                <c:pt idx="680">
                  <c:v>2022.03.18</c:v>
                </c:pt>
                <c:pt idx="681">
                  <c:v>2022.03.21</c:v>
                </c:pt>
                <c:pt idx="682">
                  <c:v>2022.03.22</c:v>
                </c:pt>
                <c:pt idx="683">
                  <c:v>2022.03.23</c:v>
                </c:pt>
                <c:pt idx="684">
                  <c:v>2022.03.24</c:v>
                </c:pt>
                <c:pt idx="685">
                  <c:v>2022.03.25</c:v>
                </c:pt>
                <c:pt idx="686">
                  <c:v>2022.03.26</c:v>
                </c:pt>
                <c:pt idx="687">
                  <c:v>2022.03.28</c:v>
                </c:pt>
                <c:pt idx="688">
                  <c:v>2022.03.29</c:v>
                </c:pt>
                <c:pt idx="689">
                  <c:v>2022.03.30</c:v>
                </c:pt>
                <c:pt idx="690">
                  <c:v>2022.03.31</c:v>
                </c:pt>
                <c:pt idx="691">
                  <c:v>2022.04.01</c:v>
                </c:pt>
                <c:pt idx="692">
                  <c:v>2022.04.04</c:v>
                </c:pt>
                <c:pt idx="693">
                  <c:v>2022.04.05</c:v>
                </c:pt>
                <c:pt idx="694">
                  <c:v>2022.04.06</c:v>
                </c:pt>
                <c:pt idx="695">
                  <c:v>2022.04.07</c:v>
                </c:pt>
                <c:pt idx="696">
                  <c:v>2022.04.08</c:v>
                </c:pt>
                <c:pt idx="697">
                  <c:v>2022.04.11</c:v>
                </c:pt>
                <c:pt idx="698">
                  <c:v>2022.04.12</c:v>
                </c:pt>
                <c:pt idx="699">
                  <c:v>2022.04.13</c:v>
                </c:pt>
                <c:pt idx="700">
                  <c:v>2022.04.14</c:v>
                </c:pt>
                <c:pt idx="701">
                  <c:v>2022.04.19</c:v>
                </c:pt>
                <c:pt idx="702">
                  <c:v>2022.04.20</c:v>
                </c:pt>
                <c:pt idx="703">
                  <c:v>2022.04.21</c:v>
                </c:pt>
                <c:pt idx="704">
                  <c:v>2022.04.22</c:v>
                </c:pt>
                <c:pt idx="705">
                  <c:v>2022.04.25</c:v>
                </c:pt>
                <c:pt idx="706">
                  <c:v>2022.04.26</c:v>
                </c:pt>
                <c:pt idx="707">
                  <c:v>2022.04.27</c:v>
                </c:pt>
                <c:pt idx="708">
                  <c:v>2022.04.28</c:v>
                </c:pt>
                <c:pt idx="709">
                  <c:v>2022.04.29</c:v>
                </c:pt>
                <c:pt idx="710">
                  <c:v>2022.05.02</c:v>
                </c:pt>
                <c:pt idx="711">
                  <c:v>2022.05.03</c:v>
                </c:pt>
                <c:pt idx="712">
                  <c:v>2022.05.04</c:v>
                </c:pt>
                <c:pt idx="713">
                  <c:v>2022.05.05</c:v>
                </c:pt>
                <c:pt idx="714">
                  <c:v>2022.05.06</c:v>
                </c:pt>
                <c:pt idx="715">
                  <c:v>2022.05.09</c:v>
                </c:pt>
                <c:pt idx="716">
                  <c:v>2022.05.10</c:v>
                </c:pt>
                <c:pt idx="717">
                  <c:v>2022.05.11</c:v>
                </c:pt>
                <c:pt idx="718">
                  <c:v>2022.05.12</c:v>
                </c:pt>
                <c:pt idx="719">
                  <c:v>2022.05.13</c:v>
                </c:pt>
                <c:pt idx="720">
                  <c:v>2022.05.16</c:v>
                </c:pt>
                <c:pt idx="721">
                  <c:v>2022.05.17</c:v>
                </c:pt>
                <c:pt idx="722">
                  <c:v>2022.05.18</c:v>
                </c:pt>
                <c:pt idx="723">
                  <c:v>2022.05.19</c:v>
                </c:pt>
                <c:pt idx="724">
                  <c:v>2022.05.20</c:v>
                </c:pt>
                <c:pt idx="725">
                  <c:v>2022.05.23</c:v>
                </c:pt>
                <c:pt idx="726">
                  <c:v>2022.05.24</c:v>
                </c:pt>
                <c:pt idx="727">
                  <c:v>2022.05.25</c:v>
                </c:pt>
                <c:pt idx="728">
                  <c:v>2022.05.26</c:v>
                </c:pt>
                <c:pt idx="729">
                  <c:v>2022.05.27</c:v>
                </c:pt>
                <c:pt idx="730">
                  <c:v>2022.05.30</c:v>
                </c:pt>
                <c:pt idx="731">
                  <c:v>2022.05.31</c:v>
                </c:pt>
                <c:pt idx="732">
                  <c:v>2022.06.01</c:v>
                </c:pt>
                <c:pt idx="733">
                  <c:v>2022.06.02</c:v>
                </c:pt>
                <c:pt idx="734">
                  <c:v>2022.06.03</c:v>
                </c:pt>
                <c:pt idx="735">
                  <c:v>2022.06.07</c:v>
                </c:pt>
                <c:pt idx="736">
                  <c:v>2022.06.08</c:v>
                </c:pt>
                <c:pt idx="737">
                  <c:v>2022.06.09</c:v>
                </c:pt>
                <c:pt idx="738">
                  <c:v>2022.06.10</c:v>
                </c:pt>
                <c:pt idx="739">
                  <c:v>2022.06.13</c:v>
                </c:pt>
                <c:pt idx="740">
                  <c:v>2022.06.14</c:v>
                </c:pt>
                <c:pt idx="741">
                  <c:v>2022.06.15</c:v>
                </c:pt>
                <c:pt idx="742">
                  <c:v>2022.06.16</c:v>
                </c:pt>
                <c:pt idx="743">
                  <c:v>2022.06.17</c:v>
                </c:pt>
                <c:pt idx="744">
                  <c:v>2022.06.20</c:v>
                </c:pt>
                <c:pt idx="745">
                  <c:v>2022.06.21</c:v>
                </c:pt>
                <c:pt idx="746">
                  <c:v>2022.06.22</c:v>
                </c:pt>
                <c:pt idx="747">
                  <c:v>2022.06.23</c:v>
                </c:pt>
                <c:pt idx="748">
                  <c:v>2022.06.24</c:v>
                </c:pt>
                <c:pt idx="749">
                  <c:v>2022.06.27</c:v>
                </c:pt>
                <c:pt idx="750">
                  <c:v>2022.06.28</c:v>
                </c:pt>
                <c:pt idx="751">
                  <c:v>2022.06.29</c:v>
                </c:pt>
                <c:pt idx="752">
                  <c:v>2022.06.30</c:v>
                </c:pt>
                <c:pt idx="753">
                  <c:v>2022.07.01</c:v>
                </c:pt>
                <c:pt idx="754">
                  <c:v>2022.07.04</c:v>
                </c:pt>
                <c:pt idx="755">
                  <c:v>2022.07.05</c:v>
                </c:pt>
                <c:pt idx="756">
                  <c:v>2022.07.06</c:v>
                </c:pt>
                <c:pt idx="757">
                  <c:v>2022.07.07</c:v>
                </c:pt>
                <c:pt idx="758">
                  <c:v>2022.07.08</c:v>
                </c:pt>
                <c:pt idx="759">
                  <c:v>2022.07.11</c:v>
                </c:pt>
                <c:pt idx="760">
                  <c:v>2022.07.12</c:v>
                </c:pt>
                <c:pt idx="761">
                  <c:v>2022.07.13</c:v>
                </c:pt>
                <c:pt idx="762">
                  <c:v>2022.07.14</c:v>
                </c:pt>
                <c:pt idx="763">
                  <c:v>2022.07.15</c:v>
                </c:pt>
                <c:pt idx="764">
                  <c:v>2022.07.18</c:v>
                </c:pt>
                <c:pt idx="765">
                  <c:v>2022.07.19</c:v>
                </c:pt>
                <c:pt idx="766">
                  <c:v>2022.07.20</c:v>
                </c:pt>
                <c:pt idx="767">
                  <c:v>2022.07.21</c:v>
                </c:pt>
                <c:pt idx="768">
                  <c:v>2022.07.22</c:v>
                </c:pt>
                <c:pt idx="769">
                  <c:v>2022.07.25</c:v>
                </c:pt>
                <c:pt idx="770">
                  <c:v>2022.07.26</c:v>
                </c:pt>
                <c:pt idx="771">
                  <c:v>2022.07.27</c:v>
                </c:pt>
                <c:pt idx="772">
                  <c:v>2022.07.28</c:v>
                </c:pt>
                <c:pt idx="773">
                  <c:v>2022.07.29</c:v>
                </c:pt>
                <c:pt idx="774">
                  <c:v>2022.08.01</c:v>
                </c:pt>
                <c:pt idx="775">
                  <c:v>2022.08.02</c:v>
                </c:pt>
                <c:pt idx="776">
                  <c:v>2022.08.03</c:v>
                </c:pt>
                <c:pt idx="777">
                  <c:v>2022.08.04</c:v>
                </c:pt>
                <c:pt idx="778">
                  <c:v>2022.08.05</c:v>
                </c:pt>
                <c:pt idx="779">
                  <c:v>2022.08.08</c:v>
                </c:pt>
                <c:pt idx="780">
                  <c:v>2022.08.09</c:v>
                </c:pt>
                <c:pt idx="781">
                  <c:v>2022.08.10</c:v>
                </c:pt>
                <c:pt idx="782">
                  <c:v>2022.08.11</c:v>
                </c:pt>
                <c:pt idx="783">
                  <c:v>2022.08.12</c:v>
                </c:pt>
                <c:pt idx="784">
                  <c:v>2022.08.15</c:v>
                </c:pt>
                <c:pt idx="785">
                  <c:v>2022.08.16</c:v>
                </c:pt>
                <c:pt idx="786">
                  <c:v>2022.08.17</c:v>
                </c:pt>
                <c:pt idx="787">
                  <c:v>2022.08.18</c:v>
                </c:pt>
                <c:pt idx="788">
                  <c:v>2022.08.19</c:v>
                </c:pt>
                <c:pt idx="789">
                  <c:v>2022.08.22</c:v>
                </c:pt>
                <c:pt idx="790">
                  <c:v>2022.08.23</c:v>
                </c:pt>
                <c:pt idx="791">
                  <c:v>2022.08.24</c:v>
                </c:pt>
                <c:pt idx="792">
                  <c:v>2022.08.25</c:v>
                </c:pt>
                <c:pt idx="793">
                  <c:v>2022.08.26</c:v>
                </c:pt>
                <c:pt idx="794">
                  <c:v>2022.08.29</c:v>
                </c:pt>
                <c:pt idx="795">
                  <c:v>2022.08.30</c:v>
                </c:pt>
                <c:pt idx="796">
                  <c:v>2022.08.31</c:v>
                </c:pt>
                <c:pt idx="797">
                  <c:v>2022.09.01</c:v>
                </c:pt>
                <c:pt idx="798">
                  <c:v>2022.09.02</c:v>
                </c:pt>
                <c:pt idx="799">
                  <c:v>2022.09.05</c:v>
                </c:pt>
                <c:pt idx="800">
                  <c:v>2022.09.06</c:v>
                </c:pt>
                <c:pt idx="801">
                  <c:v>2022.09.07</c:v>
                </c:pt>
                <c:pt idx="802">
                  <c:v>2022.09.08</c:v>
                </c:pt>
                <c:pt idx="803">
                  <c:v>2022.09.09</c:v>
                </c:pt>
                <c:pt idx="804">
                  <c:v>2022.09.12</c:v>
                </c:pt>
                <c:pt idx="805">
                  <c:v>2022.09.13</c:v>
                </c:pt>
                <c:pt idx="806">
                  <c:v>2022.09.14</c:v>
                </c:pt>
              </c:strCache>
            </c:strRef>
          </c:cat>
          <c:val>
            <c:numRef>
              <c:f>Alapadatok!$I$815:$I$1621</c:f>
              <c:numCache>
                <c:formatCode>0</c:formatCode>
                <c:ptCount val="807"/>
                <c:pt idx="0">
                  <c:v>0</c:v>
                </c:pt>
                <c:pt idx="1">
                  <c:v>3.6</c:v>
                </c:pt>
                <c:pt idx="2">
                  <c:v>14.4</c:v>
                </c:pt>
                <c:pt idx="3">
                  <c:v>49.5</c:v>
                </c:pt>
                <c:pt idx="4">
                  <c:v>77.400000000000006</c:v>
                </c:pt>
                <c:pt idx="5">
                  <c:v>107.10000000000001</c:v>
                </c:pt>
                <c:pt idx="6">
                  <c:v>132.30000000000001</c:v>
                </c:pt>
                <c:pt idx="7">
                  <c:v>172.8</c:v>
                </c:pt>
                <c:pt idx="8">
                  <c:v>211.5</c:v>
                </c:pt>
                <c:pt idx="9">
                  <c:v>246.6</c:v>
                </c:pt>
                <c:pt idx="10">
                  <c:v>312.3</c:v>
                </c:pt>
                <c:pt idx="11">
                  <c:v>342</c:v>
                </c:pt>
                <c:pt idx="12">
                  <c:v>381.6</c:v>
                </c:pt>
                <c:pt idx="13">
                  <c:v>463.5</c:v>
                </c:pt>
                <c:pt idx="14">
                  <c:v>491.40000000000003</c:v>
                </c:pt>
                <c:pt idx="15">
                  <c:v>558</c:v>
                </c:pt>
                <c:pt idx="16">
                  <c:v>580.5</c:v>
                </c:pt>
                <c:pt idx="17">
                  <c:v>643.5</c:v>
                </c:pt>
                <c:pt idx="18">
                  <c:v>712.80000000000007</c:v>
                </c:pt>
                <c:pt idx="19">
                  <c:v>820.80000000000007</c:v>
                </c:pt>
                <c:pt idx="20">
                  <c:v>958.5</c:v>
                </c:pt>
                <c:pt idx="21">
                  <c:v>1043.1000000000001</c:v>
                </c:pt>
                <c:pt idx="22">
                  <c:v>1082.7</c:v>
                </c:pt>
                <c:pt idx="23">
                  <c:v>1182.6000000000001</c:v>
                </c:pt>
                <c:pt idx="24">
                  <c:v>1277.1000000000001</c:v>
                </c:pt>
                <c:pt idx="25">
                  <c:v>1352.7</c:v>
                </c:pt>
                <c:pt idx="26">
                  <c:v>1442.7</c:v>
                </c:pt>
                <c:pt idx="27">
                  <c:v>1541.7</c:v>
                </c:pt>
                <c:pt idx="28">
                  <c:v>1631.7</c:v>
                </c:pt>
                <c:pt idx="29">
                  <c:v>1739.7</c:v>
                </c:pt>
                <c:pt idx="30">
                  <c:v>1843.2</c:v>
                </c:pt>
                <c:pt idx="31">
                  <c:v>1933.2</c:v>
                </c:pt>
                <c:pt idx="32">
                  <c:v>2041.2</c:v>
                </c:pt>
                <c:pt idx="33">
                  <c:v>2226.6</c:v>
                </c:pt>
                <c:pt idx="34">
                  <c:v>2356.2000000000003</c:v>
                </c:pt>
                <c:pt idx="35">
                  <c:v>2482.2000000000003</c:v>
                </c:pt>
                <c:pt idx="36">
                  <c:v>2570.4</c:v>
                </c:pt>
                <c:pt idx="37">
                  <c:v>2772</c:v>
                </c:pt>
                <c:pt idx="38">
                  <c:v>2962.8</c:v>
                </c:pt>
                <c:pt idx="39">
                  <c:v>3070.8</c:v>
                </c:pt>
                <c:pt idx="40">
                  <c:v>3277.8</c:v>
                </c:pt>
                <c:pt idx="41">
                  <c:v>3419.1</c:v>
                </c:pt>
                <c:pt idx="42">
                  <c:v>3639.6</c:v>
                </c:pt>
                <c:pt idx="43">
                  <c:v>3783.6</c:v>
                </c:pt>
                <c:pt idx="44">
                  <c:v>3954.6</c:v>
                </c:pt>
                <c:pt idx="45">
                  <c:v>4120.2</c:v>
                </c:pt>
                <c:pt idx="46">
                  <c:v>4311.9000000000005</c:v>
                </c:pt>
                <c:pt idx="47">
                  <c:v>4510.8</c:v>
                </c:pt>
                <c:pt idx="48">
                  <c:v>4714.2</c:v>
                </c:pt>
                <c:pt idx="49">
                  <c:v>4905</c:v>
                </c:pt>
                <c:pt idx="50">
                  <c:v>5067</c:v>
                </c:pt>
                <c:pt idx="51">
                  <c:v>5166</c:v>
                </c:pt>
                <c:pt idx="52">
                  <c:v>5360.4000000000005</c:v>
                </c:pt>
                <c:pt idx="53">
                  <c:v>5536.8</c:v>
                </c:pt>
                <c:pt idx="54">
                  <c:v>5697</c:v>
                </c:pt>
                <c:pt idx="55">
                  <c:v>5834.7</c:v>
                </c:pt>
                <c:pt idx="56">
                  <c:v>5981.4000000000005</c:v>
                </c:pt>
                <c:pt idx="57">
                  <c:v>6078.6</c:v>
                </c:pt>
                <c:pt idx="58">
                  <c:v>6275.7</c:v>
                </c:pt>
                <c:pt idx="59">
                  <c:v>6534.9000000000005</c:v>
                </c:pt>
                <c:pt idx="60">
                  <c:v>6730.2</c:v>
                </c:pt>
                <c:pt idx="61">
                  <c:v>6896.7</c:v>
                </c:pt>
                <c:pt idx="62">
                  <c:v>7106.4000000000005</c:v>
                </c:pt>
                <c:pt idx="63">
                  <c:v>7307.1</c:v>
                </c:pt>
                <c:pt idx="64">
                  <c:v>7509.6</c:v>
                </c:pt>
                <c:pt idx="65">
                  <c:v>7688.7</c:v>
                </c:pt>
                <c:pt idx="66">
                  <c:v>7787.7</c:v>
                </c:pt>
                <c:pt idx="67">
                  <c:v>7916.4000000000005</c:v>
                </c:pt>
                <c:pt idx="68">
                  <c:v>8055</c:v>
                </c:pt>
                <c:pt idx="69">
                  <c:v>8176.5</c:v>
                </c:pt>
                <c:pt idx="70">
                  <c:v>8356.5</c:v>
                </c:pt>
                <c:pt idx="71">
                  <c:v>8473.5</c:v>
                </c:pt>
                <c:pt idx="72">
                  <c:v>8577.9</c:v>
                </c:pt>
                <c:pt idx="73">
                  <c:v>8745.3000000000011</c:v>
                </c:pt>
                <c:pt idx="74">
                  <c:v>8898.3000000000011</c:v>
                </c:pt>
                <c:pt idx="75">
                  <c:v>9031.5</c:v>
                </c:pt>
                <c:pt idx="76">
                  <c:v>9156.6</c:v>
                </c:pt>
                <c:pt idx="77">
                  <c:v>9295.2000000000007</c:v>
                </c:pt>
                <c:pt idx="78">
                  <c:v>9411.3000000000011</c:v>
                </c:pt>
                <c:pt idx="79">
                  <c:v>9484.2000000000007</c:v>
                </c:pt>
                <c:pt idx="80">
                  <c:v>9608.4</c:v>
                </c:pt>
                <c:pt idx="81">
                  <c:v>9836.1</c:v>
                </c:pt>
                <c:pt idx="82">
                  <c:v>9982.8000000000011</c:v>
                </c:pt>
                <c:pt idx="83">
                  <c:v>10132.200000000001</c:v>
                </c:pt>
                <c:pt idx="84">
                  <c:v>10235.700000000001</c:v>
                </c:pt>
                <c:pt idx="85">
                  <c:v>10391.4</c:v>
                </c:pt>
                <c:pt idx="86">
                  <c:v>10562.4</c:v>
                </c:pt>
                <c:pt idx="87">
                  <c:v>10689.300000000001</c:v>
                </c:pt>
                <c:pt idx="88">
                  <c:v>10836.9</c:v>
                </c:pt>
                <c:pt idx="89">
                  <c:v>10924.2</c:v>
                </c:pt>
                <c:pt idx="90">
                  <c:v>11086.2</c:v>
                </c:pt>
                <c:pt idx="91">
                  <c:v>11255.4</c:v>
                </c:pt>
                <c:pt idx="92">
                  <c:v>11342.7</c:v>
                </c:pt>
                <c:pt idx="93">
                  <c:v>11494.800000000001</c:v>
                </c:pt>
                <c:pt idx="94">
                  <c:v>11589.300000000001</c:v>
                </c:pt>
                <c:pt idx="95">
                  <c:v>11730.6</c:v>
                </c:pt>
                <c:pt idx="96">
                  <c:v>11870.1</c:v>
                </c:pt>
                <c:pt idx="97">
                  <c:v>12002.4</c:v>
                </c:pt>
                <c:pt idx="98">
                  <c:v>12042.9</c:v>
                </c:pt>
                <c:pt idx="99">
                  <c:v>12074.4</c:v>
                </c:pt>
                <c:pt idx="100">
                  <c:v>12178.800000000001</c:v>
                </c:pt>
                <c:pt idx="101">
                  <c:v>12255.300000000001</c:v>
                </c:pt>
                <c:pt idx="102">
                  <c:v>12330</c:v>
                </c:pt>
                <c:pt idx="103">
                  <c:v>12474.9</c:v>
                </c:pt>
                <c:pt idx="104">
                  <c:v>12551.4</c:v>
                </c:pt>
                <c:pt idx="105">
                  <c:v>12551.4</c:v>
                </c:pt>
                <c:pt idx="106">
                  <c:v>12727.800000000001</c:v>
                </c:pt>
                <c:pt idx="107">
                  <c:v>12819.6</c:v>
                </c:pt>
                <c:pt idx="108">
                  <c:v>12937.5</c:v>
                </c:pt>
                <c:pt idx="109">
                  <c:v>12978.9</c:v>
                </c:pt>
                <c:pt idx="110">
                  <c:v>13011.300000000001</c:v>
                </c:pt>
                <c:pt idx="111">
                  <c:v>13106.7</c:v>
                </c:pt>
                <c:pt idx="112">
                  <c:v>13247.1</c:v>
                </c:pt>
                <c:pt idx="113">
                  <c:v>13334.4</c:v>
                </c:pt>
                <c:pt idx="114">
                  <c:v>13385.7</c:v>
                </c:pt>
                <c:pt idx="115">
                  <c:v>13435.2</c:v>
                </c:pt>
                <c:pt idx="116">
                  <c:v>13453.2</c:v>
                </c:pt>
                <c:pt idx="117">
                  <c:v>13509.900000000001</c:v>
                </c:pt>
                <c:pt idx="118">
                  <c:v>13566.600000000002</c:v>
                </c:pt>
                <c:pt idx="119">
                  <c:v>13636.800000000003</c:v>
                </c:pt>
                <c:pt idx="120">
                  <c:v>13654.800000000003</c:v>
                </c:pt>
                <c:pt idx="121">
                  <c:v>13663.800000000003</c:v>
                </c:pt>
                <c:pt idx="122">
                  <c:v>13785.300000000003</c:v>
                </c:pt>
                <c:pt idx="123">
                  <c:v>13785.300000000003</c:v>
                </c:pt>
                <c:pt idx="124">
                  <c:v>13789.800000000003</c:v>
                </c:pt>
                <c:pt idx="125">
                  <c:v>13847.400000000003</c:v>
                </c:pt>
                <c:pt idx="126">
                  <c:v>13869.900000000003</c:v>
                </c:pt>
                <c:pt idx="127">
                  <c:v>13939.200000000003</c:v>
                </c:pt>
                <c:pt idx="128">
                  <c:v>14004.900000000003</c:v>
                </c:pt>
                <c:pt idx="129">
                  <c:v>14027.400000000003</c:v>
                </c:pt>
                <c:pt idx="130">
                  <c:v>14043.600000000004</c:v>
                </c:pt>
                <c:pt idx="131">
                  <c:v>14135.400000000003</c:v>
                </c:pt>
                <c:pt idx="132">
                  <c:v>14153.400000000003</c:v>
                </c:pt>
                <c:pt idx="133">
                  <c:v>14230.800000000003</c:v>
                </c:pt>
                <c:pt idx="134">
                  <c:v>14257.800000000003</c:v>
                </c:pt>
                <c:pt idx="135">
                  <c:v>14280.300000000003</c:v>
                </c:pt>
                <c:pt idx="136">
                  <c:v>14329.800000000003</c:v>
                </c:pt>
                <c:pt idx="137">
                  <c:v>14343.300000000003</c:v>
                </c:pt>
                <c:pt idx="138">
                  <c:v>14437.800000000003</c:v>
                </c:pt>
                <c:pt idx="139">
                  <c:v>14470.200000000003</c:v>
                </c:pt>
                <c:pt idx="140">
                  <c:v>14482.800000000003</c:v>
                </c:pt>
                <c:pt idx="141">
                  <c:v>14500.800000000003</c:v>
                </c:pt>
                <c:pt idx="142">
                  <c:v>14523.300000000003</c:v>
                </c:pt>
                <c:pt idx="143">
                  <c:v>14541.300000000003</c:v>
                </c:pt>
                <c:pt idx="144">
                  <c:v>14610.600000000002</c:v>
                </c:pt>
                <c:pt idx="145">
                  <c:v>14655.600000000002</c:v>
                </c:pt>
                <c:pt idx="146">
                  <c:v>14692.500000000002</c:v>
                </c:pt>
                <c:pt idx="147">
                  <c:v>14710.500000000002</c:v>
                </c:pt>
                <c:pt idx="148">
                  <c:v>14742.000000000002</c:v>
                </c:pt>
                <c:pt idx="149">
                  <c:v>14769.000000000002</c:v>
                </c:pt>
                <c:pt idx="150">
                  <c:v>14817.600000000002</c:v>
                </c:pt>
                <c:pt idx="151">
                  <c:v>14922.000000000002</c:v>
                </c:pt>
                <c:pt idx="152">
                  <c:v>14967.000000000002</c:v>
                </c:pt>
                <c:pt idx="153">
                  <c:v>14989.500000000002</c:v>
                </c:pt>
                <c:pt idx="154">
                  <c:v>15041.700000000003</c:v>
                </c:pt>
                <c:pt idx="155">
                  <c:v>15109.200000000003</c:v>
                </c:pt>
                <c:pt idx="156">
                  <c:v>15149.700000000003</c:v>
                </c:pt>
                <c:pt idx="157">
                  <c:v>15207.300000000003</c:v>
                </c:pt>
                <c:pt idx="158">
                  <c:v>15228.000000000004</c:v>
                </c:pt>
                <c:pt idx="159">
                  <c:v>15280.200000000004</c:v>
                </c:pt>
                <c:pt idx="160">
                  <c:v>15371.100000000004</c:v>
                </c:pt>
                <c:pt idx="161">
                  <c:v>15402.600000000004</c:v>
                </c:pt>
                <c:pt idx="162">
                  <c:v>15456.600000000004</c:v>
                </c:pt>
                <c:pt idx="163">
                  <c:v>15525.900000000003</c:v>
                </c:pt>
                <c:pt idx="164">
                  <c:v>15571.800000000003</c:v>
                </c:pt>
                <c:pt idx="165">
                  <c:v>15624.000000000004</c:v>
                </c:pt>
                <c:pt idx="166">
                  <c:v>15643.800000000003</c:v>
                </c:pt>
                <c:pt idx="167">
                  <c:v>15690.600000000002</c:v>
                </c:pt>
                <c:pt idx="168">
                  <c:v>15749.100000000002</c:v>
                </c:pt>
                <c:pt idx="169">
                  <c:v>15758.100000000002</c:v>
                </c:pt>
                <c:pt idx="170">
                  <c:v>15786.900000000001</c:v>
                </c:pt>
                <c:pt idx="171">
                  <c:v>15848.100000000002</c:v>
                </c:pt>
                <c:pt idx="172">
                  <c:v>15870.600000000002</c:v>
                </c:pt>
                <c:pt idx="173">
                  <c:v>15911.100000000002</c:v>
                </c:pt>
                <c:pt idx="174">
                  <c:v>15929.100000000002</c:v>
                </c:pt>
                <c:pt idx="175">
                  <c:v>15983.100000000002</c:v>
                </c:pt>
                <c:pt idx="176">
                  <c:v>16024.500000000002</c:v>
                </c:pt>
                <c:pt idx="177">
                  <c:v>16072.200000000003</c:v>
                </c:pt>
                <c:pt idx="178">
                  <c:v>16091.100000000002</c:v>
                </c:pt>
                <c:pt idx="179">
                  <c:v>16104.600000000002</c:v>
                </c:pt>
                <c:pt idx="180">
                  <c:v>16172.100000000002</c:v>
                </c:pt>
                <c:pt idx="181">
                  <c:v>16191.000000000002</c:v>
                </c:pt>
                <c:pt idx="182">
                  <c:v>16243.200000000003</c:v>
                </c:pt>
                <c:pt idx="183">
                  <c:v>16272.000000000002</c:v>
                </c:pt>
                <c:pt idx="184">
                  <c:v>16285.500000000002</c:v>
                </c:pt>
                <c:pt idx="185">
                  <c:v>16301.700000000003</c:v>
                </c:pt>
                <c:pt idx="186">
                  <c:v>16319.700000000003</c:v>
                </c:pt>
                <c:pt idx="187">
                  <c:v>16335.000000000002</c:v>
                </c:pt>
                <c:pt idx="188">
                  <c:v>16442.100000000002</c:v>
                </c:pt>
                <c:pt idx="189">
                  <c:v>16469.100000000002</c:v>
                </c:pt>
                <c:pt idx="190">
                  <c:v>16490.7</c:v>
                </c:pt>
                <c:pt idx="191">
                  <c:v>16515</c:v>
                </c:pt>
                <c:pt idx="192">
                  <c:v>16540.2</c:v>
                </c:pt>
                <c:pt idx="193">
                  <c:v>16562.7</c:v>
                </c:pt>
                <c:pt idx="194">
                  <c:v>16578.900000000001</c:v>
                </c:pt>
                <c:pt idx="195">
                  <c:v>16604.100000000002</c:v>
                </c:pt>
                <c:pt idx="196">
                  <c:v>16617.600000000002</c:v>
                </c:pt>
                <c:pt idx="197">
                  <c:v>16640.100000000002</c:v>
                </c:pt>
                <c:pt idx="198">
                  <c:v>16676.100000000002</c:v>
                </c:pt>
                <c:pt idx="199">
                  <c:v>16701.300000000003</c:v>
                </c:pt>
                <c:pt idx="200">
                  <c:v>16727.400000000001</c:v>
                </c:pt>
                <c:pt idx="201">
                  <c:v>16788.600000000002</c:v>
                </c:pt>
                <c:pt idx="202">
                  <c:v>16866.900000000001</c:v>
                </c:pt>
                <c:pt idx="203">
                  <c:v>16885.800000000003</c:v>
                </c:pt>
                <c:pt idx="204">
                  <c:v>16907.400000000001</c:v>
                </c:pt>
                <c:pt idx="205">
                  <c:v>16926.300000000003</c:v>
                </c:pt>
                <c:pt idx="206">
                  <c:v>17030.700000000004</c:v>
                </c:pt>
                <c:pt idx="207">
                  <c:v>17107.200000000004</c:v>
                </c:pt>
                <c:pt idx="208">
                  <c:v>17204.400000000005</c:v>
                </c:pt>
                <c:pt idx="209">
                  <c:v>17250.300000000007</c:v>
                </c:pt>
                <c:pt idx="210">
                  <c:v>17297.100000000006</c:v>
                </c:pt>
                <c:pt idx="211">
                  <c:v>17325.900000000005</c:v>
                </c:pt>
                <c:pt idx="212">
                  <c:v>17416.800000000007</c:v>
                </c:pt>
                <c:pt idx="213">
                  <c:v>17488.800000000007</c:v>
                </c:pt>
                <c:pt idx="214">
                  <c:v>17555.400000000005</c:v>
                </c:pt>
                <c:pt idx="215">
                  <c:v>17589.600000000006</c:v>
                </c:pt>
                <c:pt idx="216">
                  <c:v>17631.900000000005</c:v>
                </c:pt>
                <c:pt idx="217">
                  <c:v>17782.200000000004</c:v>
                </c:pt>
                <c:pt idx="218">
                  <c:v>17894.700000000004</c:v>
                </c:pt>
                <c:pt idx="219">
                  <c:v>18050.400000000005</c:v>
                </c:pt>
                <c:pt idx="220">
                  <c:v>18079.200000000004</c:v>
                </c:pt>
                <c:pt idx="221">
                  <c:v>18115.200000000004</c:v>
                </c:pt>
                <c:pt idx="222">
                  <c:v>18190.800000000003</c:v>
                </c:pt>
                <c:pt idx="223">
                  <c:v>18267.300000000003</c:v>
                </c:pt>
                <c:pt idx="224">
                  <c:v>18349.200000000004</c:v>
                </c:pt>
                <c:pt idx="225">
                  <c:v>18368.100000000006</c:v>
                </c:pt>
                <c:pt idx="226">
                  <c:v>18400.500000000007</c:v>
                </c:pt>
                <c:pt idx="227">
                  <c:v>18438.300000000007</c:v>
                </c:pt>
                <c:pt idx="228">
                  <c:v>18478.800000000007</c:v>
                </c:pt>
                <c:pt idx="229">
                  <c:v>18513.000000000007</c:v>
                </c:pt>
                <c:pt idx="230">
                  <c:v>18550.800000000007</c:v>
                </c:pt>
                <c:pt idx="231">
                  <c:v>18582.300000000007</c:v>
                </c:pt>
                <c:pt idx="232">
                  <c:v>18602.100000000006</c:v>
                </c:pt>
                <c:pt idx="233">
                  <c:v>18634.500000000007</c:v>
                </c:pt>
                <c:pt idx="234">
                  <c:v>18677.700000000008</c:v>
                </c:pt>
                <c:pt idx="235">
                  <c:v>18729.900000000009</c:v>
                </c:pt>
                <c:pt idx="236">
                  <c:v>18794.700000000008</c:v>
                </c:pt>
                <c:pt idx="237">
                  <c:v>18826.200000000008</c:v>
                </c:pt>
                <c:pt idx="238">
                  <c:v>18839.700000000008</c:v>
                </c:pt>
                <c:pt idx="239">
                  <c:v>18858.600000000009</c:v>
                </c:pt>
                <c:pt idx="240">
                  <c:v>18874.80000000001</c:v>
                </c:pt>
                <c:pt idx="241">
                  <c:v>18893.700000000012</c:v>
                </c:pt>
                <c:pt idx="242">
                  <c:v>18907.200000000012</c:v>
                </c:pt>
                <c:pt idx="243">
                  <c:v>18927.900000000012</c:v>
                </c:pt>
                <c:pt idx="244">
                  <c:v>18938.700000000012</c:v>
                </c:pt>
                <c:pt idx="245">
                  <c:v>18952.200000000012</c:v>
                </c:pt>
                <c:pt idx="246">
                  <c:v>18963.900000000012</c:v>
                </c:pt>
                <c:pt idx="247">
                  <c:v>18981.900000000012</c:v>
                </c:pt>
                <c:pt idx="248">
                  <c:v>18981.900000000012</c:v>
                </c:pt>
                <c:pt idx="249">
                  <c:v>18984.600000000013</c:v>
                </c:pt>
                <c:pt idx="250">
                  <c:v>18999.900000000012</c:v>
                </c:pt>
                <c:pt idx="251">
                  <c:v>19013.400000000012</c:v>
                </c:pt>
                <c:pt idx="252">
                  <c:v>19018.800000000014</c:v>
                </c:pt>
                <c:pt idx="253">
                  <c:v>19024.200000000015</c:v>
                </c:pt>
                <c:pt idx="254">
                  <c:v>19028.700000000015</c:v>
                </c:pt>
                <c:pt idx="255">
                  <c:v>19035.900000000016</c:v>
                </c:pt>
                <c:pt idx="256">
                  <c:v>19036.800000000017</c:v>
                </c:pt>
                <c:pt idx="257">
                  <c:v>19037.700000000019</c:v>
                </c:pt>
                <c:pt idx="258">
                  <c:v>19039.500000000018</c:v>
                </c:pt>
                <c:pt idx="259">
                  <c:v>19053.000000000018</c:v>
                </c:pt>
                <c:pt idx="260">
                  <c:v>19120.500000000018</c:v>
                </c:pt>
                <c:pt idx="261">
                  <c:v>19179.000000000018</c:v>
                </c:pt>
                <c:pt idx="262">
                  <c:v>19222.200000000019</c:v>
                </c:pt>
                <c:pt idx="263">
                  <c:v>19247.40000000002</c:v>
                </c:pt>
                <c:pt idx="264">
                  <c:v>19276.200000000019</c:v>
                </c:pt>
                <c:pt idx="265">
                  <c:v>19307.700000000019</c:v>
                </c:pt>
                <c:pt idx="266">
                  <c:v>19332.000000000018</c:v>
                </c:pt>
                <c:pt idx="267">
                  <c:v>19353.600000000017</c:v>
                </c:pt>
                <c:pt idx="268">
                  <c:v>19376.100000000017</c:v>
                </c:pt>
                <c:pt idx="269">
                  <c:v>19399.500000000018</c:v>
                </c:pt>
                <c:pt idx="270">
                  <c:v>19442.700000000019</c:v>
                </c:pt>
                <c:pt idx="271">
                  <c:v>19456.200000000019</c:v>
                </c:pt>
                <c:pt idx="272">
                  <c:v>19480.500000000018</c:v>
                </c:pt>
                <c:pt idx="273">
                  <c:v>19494.000000000018</c:v>
                </c:pt>
                <c:pt idx="274">
                  <c:v>19504.800000000017</c:v>
                </c:pt>
                <c:pt idx="275">
                  <c:v>19520.100000000017</c:v>
                </c:pt>
                <c:pt idx="276">
                  <c:v>19554.300000000017</c:v>
                </c:pt>
                <c:pt idx="277">
                  <c:v>19567.800000000017</c:v>
                </c:pt>
                <c:pt idx="278">
                  <c:v>19600.200000000019</c:v>
                </c:pt>
                <c:pt idx="279">
                  <c:v>19620.90000000002</c:v>
                </c:pt>
                <c:pt idx="280">
                  <c:v>19643.40000000002</c:v>
                </c:pt>
                <c:pt idx="281">
                  <c:v>19647.90000000002</c:v>
                </c:pt>
                <c:pt idx="282">
                  <c:v>19672.200000000019</c:v>
                </c:pt>
                <c:pt idx="283">
                  <c:v>19713.60000000002</c:v>
                </c:pt>
                <c:pt idx="284">
                  <c:v>19730.700000000019</c:v>
                </c:pt>
                <c:pt idx="285">
                  <c:v>19766.700000000019</c:v>
                </c:pt>
                <c:pt idx="286">
                  <c:v>19780.200000000019</c:v>
                </c:pt>
                <c:pt idx="287">
                  <c:v>19802.700000000019</c:v>
                </c:pt>
                <c:pt idx="288">
                  <c:v>19822.500000000018</c:v>
                </c:pt>
                <c:pt idx="289">
                  <c:v>19838.700000000019</c:v>
                </c:pt>
                <c:pt idx="290">
                  <c:v>19849.500000000018</c:v>
                </c:pt>
                <c:pt idx="291">
                  <c:v>19867.500000000018</c:v>
                </c:pt>
                <c:pt idx="292">
                  <c:v>19881.000000000018</c:v>
                </c:pt>
                <c:pt idx="293">
                  <c:v>19922.40000000002</c:v>
                </c:pt>
                <c:pt idx="294">
                  <c:v>19951.200000000019</c:v>
                </c:pt>
                <c:pt idx="295">
                  <c:v>20000.700000000019</c:v>
                </c:pt>
                <c:pt idx="296">
                  <c:v>20023.200000000019</c:v>
                </c:pt>
                <c:pt idx="297">
                  <c:v>20045.700000000019</c:v>
                </c:pt>
                <c:pt idx="298">
                  <c:v>20068.200000000019</c:v>
                </c:pt>
                <c:pt idx="299">
                  <c:v>20097.000000000018</c:v>
                </c:pt>
                <c:pt idx="300">
                  <c:v>20142.90000000002</c:v>
                </c:pt>
                <c:pt idx="301">
                  <c:v>20168.10000000002</c:v>
                </c:pt>
                <c:pt idx="302">
                  <c:v>20190.60000000002</c:v>
                </c:pt>
                <c:pt idx="303">
                  <c:v>20253.60000000002</c:v>
                </c:pt>
                <c:pt idx="304">
                  <c:v>20321.10000000002</c:v>
                </c:pt>
                <c:pt idx="305">
                  <c:v>20358.90000000002</c:v>
                </c:pt>
                <c:pt idx="306">
                  <c:v>20394.000000000018</c:v>
                </c:pt>
                <c:pt idx="307">
                  <c:v>20422.800000000017</c:v>
                </c:pt>
                <c:pt idx="308">
                  <c:v>20457.000000000018</c:v>
                </c:pt>
                <c:pt idx="309">
                  <c:v>20509.200000000019</c:v>
                </c:pt>
                <c:pt idx="310">
                  <c:v>20575.800000000017</c:v>
                </c:pt>
                <c:pt idx="311">
                  <c:v>20598.300000000017</c:v>
                </c:pt>
                <c:pt idx="312">
                  <c:v>20654.100000000017</c:v>
                </c:pt>
                <c:pt idx="313">
                  <c:v>20706.300000000017</c:v>
                </c:pt>
                <c:pt idx="314">
                  <c:v>20747.700000000019</c:v>
                </c:pt>
                <c:pt idx="315">
                  <c:v>20781.90000000002</c:v>
                </c:pt>
                <c:pt idx="316">
                  <c:v>20808.90000000002</c:v>
                </c:pt>
                <c:pt idx="317">
                  <c:v>20822.40000000002</c:v>
                </c:pt>
                <c:pt idx="318">
                  <c:v>20840.40000000002</c:v>
                </c:pt>
                <c:pt idx="319">
                  <c:v>20864.700000000019</c:v>
                </c:pt>
                <c:pt idx="320">
                  <c:v>20887.200000000019</c:v>
                </c:pt>
                <c:pt idx="321">
                  <c:v>20909.700000000019</c:v>
                </c:pt>
                <c:pt idx="322">
                  <c:v>20941.200000000019</c:v>
                </c:pt>
                <c:pt idx="323">
                  <c:v>20975.40000000002</c:v>
                </c:pt>
                <c:pt idx="324">
                  <c:v>21034.800000000021</c:v>
                </c:pt>
                <c:pt idx="325">
                  <c:v>21072.60000000002</c:v>
                </c:pt>
                <c:pt idx="326">
                  <c:v>21113.10000000002</c:v>
                </c:pt>
                <c:pt idx="327">
                  <c:v>21144.60000000002</c:v>
                </c:pt>
                <c:pt idx="328">
                  <c:v>21182.40000000002</c:v>
                </c:pt>
                <c:pt idx="329">
                  <c:v>21227.40000000002</c:v>
                </c:pt>
                <c:pt idx="330">
                  <c:v>21248.10000000002</c:v>
                </c:pt>
                <c:pt idx="331">
                  <c:v>21288.60000000002</c:v>
                </c:pt>
                <c:pt idx="332">
                  <c:v>21329.10000000002</c:v>
                </c:pt>
                <c:pt idx="333">
                  <c:v>21363.300000000021</c:v>
                </c:pt>
                <c:pt idx="334">
                  <c:v>21392.10000000002</c:v>
                </c:pt>
                <c:pt idx="335">
                  <c:v>21424.500000000022</c:v>
                </c:pt>
                <c:pt idx="336">
                  <c:v>21453.300000000021</c:v>
                </c:pt>
                <c:pt idx="337">
                  <c:v>21478.500000000022</c:v>
                </c:pt>
                <c:pt idx="338">
                  <c:v>21501.000000000022</c:v>
                </c:pt>
                <c:pt idx="339">
                  <c:v>21537.900000000023</c:v>
                </c:pt>
                <c:pt idx="340">
                  <c:v>21558.600000000024</c:v>
                </c:pt>
                <c:pt idx="341">
                  <c:v>21590.100000000024</c:v>
                </c:pt>
                <c:pt idx="342">
                  <c:v>21620.700000000023</c:v>
                </c:pt>
                <c:pt idx="343">
                  <c:v>21636.900000000023</c:v>
                </c:pt>
                <c:pt idx="344">
                  <c:v>21657.600000000024</c:v>
                </c:pt>
                <c:pt idx="345">
                  <c:v>21675.600000000024</c:v>
                </c:pt>
                <c:pt idx="346">
                  <c:v>21702.600000000024</c:v>
                </c:pt>
                <c:pt idx="347">
                  <c:v>21740.400000000023</c:v>
                </c:pt>
                <c:pt idx="348">
                  <c:v>21782.700000000023</c:v>
                </c:pt>
                <c:pt idx="349">
                  <c:v>21834.900000000023</c:v>
                </c:pt>
                <c:pt idx="350">
                  <c:v>21857.400000000023</c:v>
                </c:pt>
                <c:pt idx="351">
                  <c:v>21904.200000000023</c:v>
                </c:pt>
                <c:pt idx="352">
                  <c:v>21943.800000000021</c:v>
                </c:pt>
                <c:pt idx="353">
                  <c:v>21994.200000000023</c:v>
                </c:pt>
                <c:pt idx="354">
                  <c:v>22030.200000000023</c:v>
                </c:pt>
                <c:pt idx="355">
                  <c:v>22053.600000000024</c:v>
                </c:pt>
                <c:pt idx="356">
                  <c:v>22064.400000000023</c:v>
                </c:pt>
                <c:pt idx="357">
                  <c:v>22117.500000000022</c:v>
                </c:pt>
                <c:pt idx="358">
                  <c:v>22146.300000000021</c:v>
                </c:pt>
                <c:pt idx="359">
                  <c:v>22171.500000000022</c:v>
                </c:pt>
                <c:pt idx="360">
                  <c:v>22200.300000000021</c:v>
                </c:pt>
                <c:pt idx="361">
                  <c:v>22200.300000000021</c:v>
                </c:pt>
                <c:pt idx="362">
                  <c:v>22222.800000000021</c:v>
                </c:pt>
                <c:pt idx="363">
                  <c:v>22250.700000000023</c:v>
                </c:pt>
                <c:pt idx="364">
                  <c:v>22272.300000000021</c:v>
                </c:pt>
                <c:pt idx="365">
                  <c:v>22297.500000000022</c:v>
                </c:pt>
                <c:pt idx="366">
                  <c:v>22313.700000000023</c:v>
                </c:pt>
                <c:pt idx="367">
                  <c:v>22343.400000000023</c:v>
                </c:pt>
                <c:pt idx="368">
                  <c:v>22374.900000000023</c:v>
                </c:pt>
                <c:pt idx="369">
                  <c:v>22374.900000000023</c:v>
                </c:pt>
                <c:pt idx="370">
                  <c:v>22392.900000000023</c:v>
                </c:pt>
                <c:pt idx="371">
                  <c:v>22406.400000000023</c:v>
                </c:pt>
                <c:pt idx="372">
                  <c:v>22428.900000000023</c:v>
                </c:pt>
                <c:pt idx="373">
                  <c:v>22442.400000000023</c:v>
                </c:pt>
                <c:pt idx="374">
                  <c:v>22467.600000000024</c:v>
                </c:pt>
                <c:pt idx="375">
                  <c:v>22499.100000000024</c:v>
                </c:pt>
                <c:pt idx="376">
                  <c:v>22520.700000000023</c:v>
                </c:pt>
                <c:pt idx="377">
                  <c:v>22546.800000000021</c:v>
                </c:pt>
                <c:pt idx="378">
                  <c:v>22560.300000000021</c:v>
                </c:pt>
                <c:pt idx="379">
                  <c:v>22581.000000000022</c:v>
                </c:pt>
                <c:pt idx="380">
                  <c:v>22603.500000000022</c:v>
                </c:pt>
                <c:pt idx="381">
                  <c:v>22627.800000000021</c:v>
                </c:pt>
                <c:pt idx="382">
                  <c:v>22649.40000000002</c:v>
                </c:pt>
                <c:pt idx="383">
                  <c:v>22661.10000000002</c:v>
                </c:pt>
                <c:pt idx="384">
                  <c:v>22689.000000000022</c:v>
                </c:pt>
                <c:pt idx="385">
                  <c:v>22733.10000000002</c:v>
                </c:pt>
                <c:pt idx="386">
                  <c:v>22733.10000000002</c:v>
                </c:pt>
                <c:pt idx="387">
                  <c:v>22749.300000000021</c:v>
                </c:pt>
                <c:pt idx="388">
                  <c:v>22760.10000000002</c:v>
                </c:pt>
                <c:pt idx="389">
                  <c:v>22779.000000000022</c:v>
                </c:pt>
                <c:pt idx="390">
                  <c:v>22781.700000000023</c:v>
                </c:pt>
                <c:pt idx="391">
                  <c:v>22809.600000000024</c:v>
                </c:pt>
                <c:pt idx="392">
                  <c:v>22854.600000000024</c:v>
                </c:pt>
                <c:pt idx="393">
                  <c:v>22868.100000000024</c:v>
                </c:pt>
                <c:pt idx="394">
                  <c:v>22868.100000000024</c:v>
                </c:pt>
                <c:pt idx="395">
                  <c:v>22888.800000000025</c:v>
                </c:pt>
                <c:pt idx="396">
                  <c:v>22920.300000000025</c:v>
                </c:pt>
                <c:pt idx="397">
                  <c:v>22954.500000000025</c:v>
                </c:pt>
                <c:pt idx="398">
                  <c:v>22963.500000000025</c:v>
                </c:pt>
                <c:pt idx="399">
                  <c:v>22995.900000000027</c:v>
                </c:pt>
                <c:pt idx="400">
                  <c:v>23024.700000000026</c:v>
                </c:pt>
                <c:pt idx="401">
                  <c:v>23047.200000000026</c:v>
                </c:pt>
                <c:pt idx="402">
                  <c:v>23080.500000000025</c:v>
                </c:pt>
                <c:pt idx="403">
                  <c:v>23088.600000000024</c:v>
                </c:pt>
                <c:pt idx="404">
                  <c:v>23112.900000000023</c:v>
                </c:pt>
                <c:pt idx="405">
                  <c:v>23141.700000000023</c:v>
                </c:pt>
                <c:pt idx="406">
                  <c:v>23164.200000000023</c:v>
                </c:pt>
                <c:pt idx="407">
                  <c:v>23184.900000000023</c:v>
                </c:pt>
                <c:pt idx="408">
                  <c:v>23216.400000000023</c:v>
                </c:pt>
                <c:pt idx="409">
                  <c:v>23259.600000000024</c:v>
                </c:pt>
                <c:pt idx="410">
                  <c:v>23281.200000000023</c:v>
                </c:pt>
                <c:pt idx="411">
                  <c:v>23313.600000000024</c:v>
                </c:pt>
                <c:pt idx="412">
                  <c:v>23351.400000000023</c:v>
                </c:pt>
                <c:pt idx="413">
                  <c:v>23371.200000000023</c:v>
                </c:pt>
                <c:pt idx="414">
                  <c:v>23384.700000000023</c:v>
                </c:pt>
                <c:pt idx="415">
                  <c:v>23400.900000000023</c:v>
                </c:pt>
                <c:pt idx="416">
                  <c:v>23423.400000000023</c:v>
                </c:pt>
                <c:pt idx="417">
                  <c:v>23423.400000000023</c:v>
                </c:pt>
                <c:pt idx="418">
                  <c:v>23423.400000000023</c:v>
                </c:pt>
                <c:pt idx="419">
                  <c:v>23423.400000000023</c:v>
                </c:pt>
                <c:pt idx="420">
                  <c:v>23434.200000000023</c:v>
                </c:pt>
                <c:pt idx="421">
                  <c:v>23492.700000000023</c:v>
                </c:pt>
                <c:pt idx="422">
                  <c:v>23556.600000000024</c:v>
                </c:pt>
                <c:pt idx="423">
                  <c:v>23600.700000000023</c:v>
                </c:pt>
                <c:pt idx="424">
                  <c:v>23636.700000000023</c:v>
                </c:pt>
                <c:pt idx="425">
                  <c:v>23675.400000000023</c:v>
                </c:pt>
                <c:pt idx="426">
                  <c:v>23719.500000000022</c:v>
                </c:pt>
                <c:pt idx="427">
                  <c:v>23731.200000000023</c:v>
                </c:pt>
                <c:pt idx="428">
                  <c:v>23752.800000000021</c:v>
                </c:pt>
                <c:pt idx="429">
                  <c:v>23765.40000000002</c:v>
                </c:pt>
                <c:pt idx="430">
                  <c:v>23782.500000000018</c:v>
                </c:pt>
                <c:pt idx="431">
                  <c:v>23812.200000000019</c:v>
                </c:pt>
                <c:pt idx="432">
                  <c:v>23824.800000000017</c:v>
                </c:pt>
                <c:pt idx="433">
                  <c:v>23838.300000000017</c:v>
                </c:pt>
                <c:pt idx="434">
                  <c:v>23859.000000000018</c:v>
                </c:pt>
                <c:pt idx="435">
                  <c:v>23875.200000000019</c:v>
                </c:pt>
                <c:pt idx="436">
                  <c:v>23887.800000000017</c:v>
                </c:pt>
                <c:pt idx="437">
                  <c:v>23909.400000000016</c:v>
                </c:pt>
                <c:pt idx="438">
                  <c:v>23924.700000000015</c:v>
                </c:pt>
                <c:pt idx="439">
                  <c:v>23945.400000000016</c:v>
                </c:pt>
                <c:pt idx="440">
                  <c:v>23958.000000000015</c:v>
                </c:pt>
                <c:pt idx="441">
                  <c:v>23980.500000000015</c:v>
                </c:pt>
                <c:pt idx="442">
                  <c:v>23999.400000000016</c:v>
                </c:pt>
                <c:pt idx="443">
                  <c:v>24012.900000000016</c:v>
                </c:pt>
                <c:pt idx="444">
                  <c:v>24033.600000000017</c:v>
                </c:pt>
                <c:pt idx="445">
                  <c:v>24039.900000000016</c:v>
                </c:pt>
                <c:pt idx="446">
                  <c:v>24065.100000000017</c:v>
                </c:pt>
                <c:pt idx="447">
                  <c:v>24078.600000000017</c:v>
                </c:pt>
                <c:pt idx="448">
                  <c:v>24091.200000000015</c:v>
                </c:pt>
                <c:pt idx="449">
                  <c:v>24132.600000000017</c:v>
                </c:pt>
                <c:pt idx="450">
                  <c:v>24149.700000000015</c:v>
                </c:pt>
                <c:pt idx="451">
                  <c:v>24160.500000000015</c:v>
                </c:pt>
                <c:pt idx="452">
                  <c:v>24186.600000000013</c:v>
                </c:pt>
                <c:pt idx="453">
                  <c:v>24225.300000000014</c:v>
                </c:pt>
                <c:pt idx="454">
                  <c:v>24251.400000000012</c:v>
                </c:pt>
                <c:pt idx="455">
                  <c:v>24251.400000000012</c:v>
                </c:pt>
                <c:pt idx="456">
                  <c:v>24287.400000000012</c:v>
                </c:pt>
                <c:pt idx="457">
                  <c:v>24318.000000000011</c:v>
                </c:pt>
                <c:pt idx="458">
                  <c:v>24335.100000000009</c:v>
                </c:pt>
                <c:pt idx="459">
                  <c:v>24355.80000000001</c:v>
                </c:pt>
                <c:pt idx="460">
                  <c:v>24365.700000000012</c:v>
                </c:pt>
                <c:pt idx="461">
                  <c:v>24365.700000000012</c:v>
                </c:pt>
                <c:pt idx="462">
                  <c:v>24379.200000000012</c:v>
                </c:pt>
                <c:pt idx="463">
                  <c:v>24400.80000000001</c:v>
                </c:pt>
                <c:pt idx="464">
                  <c:v>24429.600000000009</c:v>
                </c:pt>
                <c:pt idx="465">
                  <c:v>24445.80000000001</c:v>
                </c:pt>
                <c:pt idx="466">
                  <c:v>24456.600000000009</c:v>
                </c:pt>
                <c:pt idx="467">
                  <c:v>24474.600000000009</c:v>
                </c:pt>
                <c:pt idx="468">
                  <c:v>24486.30000000001</c:v>
                </c:pt>
                <c:pt idx="469">
                  <c:v>24493.500000000011</c:v>
                </c:pt>
                <c:pt idx="470">
                  <c:v>24511.500000000011</c:v>
                </c:pt>
                <c:pt idx="471">
                  <c:v>24533.100000000009</c:v>
                </c:pt>
                <c:pt idx="472">
                  <c:v>24597.000000000011</c:v>
                </c:pt>
                <c:pt idx="473">
                  <c:v>24621.30000000001</c:v>
                </c:pt>
                <c:pt idx="474">
                  <c:v>24638.400000000009</c:v>
                </c:pt>
                <c:pt idx="475">
                  <c:v>24657.30000000001</c:v>
                </c:pt>
                <c:pt idx="476">
                  <c:v>24666.30000000001</c:v>
                </c:pt>
                <c:pt idx="477">
                  <c:v>24700.500000000011</c:v>
                </c:pt>
                <c:pt idx="478">
                  <c:v>24720.30000000001</c:v>
                </c:pt>
                <c:pt idx="479">
                  <c:v>24734.700000000012</c:v>
                </c:pt>
                <c:pt idx="480">
                  <c:v>24759.900000000012</c:v>
                </c:pt>
                <c:pt idx="481">
                  <c:v>24775.200000000012</c:v>
                </c:pt>
                <c:pt idx="482">
                  <c:v>24806.700000000012</c:v>
                </c:pt>
                <c:pt idx="483">
                  <c:v>24820.200000000012</c:v>
                </c:pt>
                <c:pt idx="484">
                  <c:v>24820.200000000012</c:v>
                </c:pt>
                <c:pt idx="485">
                  <c:v>24854.400000000012</c:v>
                </c:pt>
                <c:pt idx="486">
                  <c:v>24856.200000000012</c:v>
                </c:pt>
                <c:pt idx="487">
                  <c:v>24867.000000000011</c:v>
                </c:pt>
                <c:pt idx="488">
                  <c:v>24874.200000000012</c:v>
                </c:pt>
                <c:pt idx="489">
                  <c:v>24890.400000000012</c:v>
                </c:pt>
                <c:pt idx="490">
                  <c:v>24935.400000000012</c:v>
                </c:pt>
                <c:pt idx="491">
                  <c:v>24981.300000000014</c:v>
                </c:pt>
                <c:pt idx="492">
                  <c:v>25019.100000000013</c:v>
                </c:pt>
                <c:pt idx="493">
                  <c:v>25023.600000000013</c:v>
                </c:pt>
                <c:pt idx="494">
                  <c:v>25023.600000000013</c:v>
                </c:pt>
                <c:pt idx="495">
                  <c:v>25043.400000000012</c:v>
                </c:pt>
                <c:pt idx="496">
                  <c:v>25057.800000000014</c:v>
                </c:pt>
                <c:pt idx="497">
                  <c:v>25095.600000000013</c:v>
                </c:pt>
                <c:pt idx="498">
                  <c:v>25121.700000000012</c:v>
                </c:pt>
                <c:pt idx="499">
                  <c:v>25132.500000000011</c:v>
                </c:pt>
                <c:pt idx="500">
                  <c:v>25150.500000000011</c:v>
                </c:pt>
                <c:pt idx="501">
                  <c:v>25155.000000000011</c:v>
                </c:pt>
                <c:pt idx="502">
                  <c:v>25161.30000000001</c:v>
                </c:pt>
                <c:pt idx="503">
                  <c:v>25198.200000000012</c:v>
                </c:pt>
                <c:pt idx="504">
                  <c:v>25225.200000000012</c:v>
                </c:pt>
                <c:pt idx="505">
                  <c:v>25227.000000000011</c:v>
                </c:pt>
                <c:pt idx="506">
                  <c:v>25227.000000000011</c:v>
                </c:pt>
                <c:pt idx="507">
                  <c:v>25240.500000000011</c:v>
                </c:pt>
                <c:pt idx="508">
                  <c:v>25248.600000000009</c:v>
                </c:pt>
                <c:pt idx="509">
                  <c:v>25274.700000000008</c:v>
                </c:pt>
                <c:pt idx="510">
                  <c:v>25277.400000000009</c:v>
                </c:pt>
                <c:pt idx="511">
                  <c:v>25284.600000000009</c:v>
                </c:pt>
                <c:pt idx="512">
                  <c:v>25292.700000000008</c:v>
                </c:pt>
                <c:pt idx="513">
                  <c:v>25297.200000000008</c:v>
                </c:pt>
                <c:pt idx="514">
                  <c:v>25298.100000000009</c:v>
                </c:pt>
                <c:pt idx="515">
                  <c:v>25362.900000000009</c:v>
                </c:pt>
                <c:pt idx="516">
                  <c:v>25438.500000000007</c:v>
                </c:pt>
                <c:pt idx="517">
                  <c:v>25443.000000000007</c:v>
                </c:pt>
                <c:pt idx="518">
                  <c:v>25457.400000000009</c:v>
                </c:pt>
                <c:pt idx="519">
                  <c:v>25465.500000000007</c:v>
                </c:pt>
                <c:pt idx="520">
                  <c:v>25486.200000000008</c:v>
                </c:pt>
                <c:pt idx="521">
                  <c:v>25501.500000000007</c:v>
                </c:pt>
                <c:pt idx="522">
                  <c:v>25519.500000000007</c:v>
                </c:pt>
                <c:pt idx="523">
                  <c:v>25539.300000000007</c:v>
                </c:pt>
                <c:pt idx="524">
                  <c:v>25560.900000000005</c:v>
                </c:pt>
                <c:pt idx="525">
                  <c:v>25568.100000000006</c:v>
                </c:pt>
                <c:pt idx="526">
                  <c:v>25577.100000000006</c:v>
                </c:pt>
                <c:pt idx="527">
                  <c:v>25590.600000000006</c:v>
                </c:pt>
                <c:pt idx="528">
                  <c:v>25603.200000000004</c:v>
                </c:pt>
                <c:pt idx="529">
                  <c:v>25610.400000000005</c:v>
                </c:pt>
                <c:pt idx="530">
                  <c:v>25624.800000000007</c:v>
                </c:pt>
                <c:pt idx="531">
                  <c:v>25649.100000000006</c:v>
                </c:pt>
                <c:pt idx="532">
                  <c:v>25677.000000000007</c:v>
                </c:pt>
                <c:pt idx="533">
                  <c:v>25677.000000000007</c:v>
                </c:pt>
                <c:pt idx="534">
                  <c:v>25719.300000000007</c:v>
                </c:pt>
                <c:pt idx="535">
                  <c:v>25733.700000000008</c:v>
                </c:pt>
                <c:pt idx="536">
                  <c:v>25747.200000000008</c:v>
                </c:pt>
                <c:pt idx="537">
                  <c:v>25761.600000000009</c:v>
                </c:pt>
                <c:pt idx="538">
                  <c:v>25771.500000000011</c:v>
                </c:pt>
                <c:pt idx="539">
                  <c:v>25786.80000000001</c:v>
                </c:pt>
                <c:pt idx="540">
                  <c:v>25794.900000000009</c:v>
                </c:pt>
                <c:pt idx="541">
                  <c:v>25799.400000000009</c:v>
                </c:pt>
                <c:pt idx="542">
                  <c:v>25815.600000000009</c:v>
                </c:pt>
                <c:pt idx="543">
                  <c:v>25820.100000000009</c:v>
                </c:pt>
                <c:pt idx="544">
                  <c:v>25836.30000000001</c:v>
                </c:pt>
                <c:pt idx="545">
                  <c:v>25836.30000000001</c:v>
                </c:pt>
                <c:pt idx="546">
                  <c:v>25843.500000000011</c:v>
                </c:pt>
                <c:pt idx="547">
                  <c:v>25843.500000000011</c:v>
                </c:pt>
                <c:pt idx="548">
                  <c:v>25843.500000000011</c:v>
                </c:pt>
                <c:pt idx="549">
                  <c:v>25846.200000000012</c:v>
                </c:pt>
                <c:pt idx="550">
                  <c:v>25871.400000000012</c:v>
                </c:pt>
                <c:pt idx="551">
                  <c:v>25918.200000000012</c:v>
                </c:pt>
                <c:pt idx="552">
                  <c:v>25935.30000000001</c:v>
                </c:pt>
                <c:pt idx="553">
                  <c:v>25945.200000000012</c:v>
                </c:pt>
                <c:pt idx="554">
                  <c:v>25993.80000000001</c:v>
                </c:pt>
                <c:pt idx="555">
                  <c:v>26012.700000000012</c:v>
                </c:pt>
                <c:pt idx="556">
                  <c:v>26047.80000000001</c:v>
                </c:pt>
                <c:pt idx="557">
                  <c:v>26065.80000000001</c:v>
                </c:pt>
                <c:pt idx="558">
                  <c:v>26065.80000000001</c:v>
                </c:pt>
                <c:pt idx="559">
                  <c:v>26102.700000000012</c:v>
                </c:pt>
                <c:pt idx="560">
                  <c:v>26120.700000000012</c:v>
                </c:pt>
                <c:pt idx="561">
                  <c:v>26148.600000000013</c:v>
                </c:pt>
                <c:pt idx="562">
                  <c:v>26165.700000000012</c:v>
                </c:pt>
                <c:pt idx="563">
                  <c:v>26175.600000000013</c:v>
                </c:pt>
                <c:pt idx="564">
                  <c:v>26210.700000000012</c:v>
                </c:pt>
                <c:pt idx="565">
                  <c:v>26240.400000000012</c:v>
                </c:pt>
                <c:pt idx="566">
                  <c:v>26240.400000000012</c:v>
                </c:pt>
                <c:pt idx="567">
                  <c:v>26263.800000000014</c:v>
                </c:pt>
                <c:pt idx="568">
                  <c:v>26266.500000000015</c:v>
                </c:pt>
                <c:pt idx="569">
                  <c:v>26268.300000000014</c:v>
                </c:pt>
                <c:pt idx="570">
                  <c:v>26269.200000000015</c:v>
                </c:pt>
                <c:pt idx="571">
                  <c:v>26271.000000000015</c:v>
                </c:pt>
                <c:pt idx="572">
                  <c:v>26271.900000000016</c:v>
                </c:pt>
                <c:pt idx="573">
                  <c:v>26272.800000000017</c:v>
                </c:pt>
                <c:pt idx="574">
                  <c:v>26278.200000000019</c:v>
                </c:pt>
                <c:pt idx="575">
                  <c:v>26283.60000000002</c:v>
                </c:pt>
                <c:pt idx="576">
                  <c:v>26293.500000000022</c:v>
                </c:pt>
                <c:pt idx="577">
                  <c:v>26296.200000000023</c:v>
                </c:pt>
                <c:pt idx="578">
                  <c:v>26298.900000000023</c:v>
                </c:pt>
                <c:pt idx="579">
                  <c:v>26298.900000000023</c:v>
                </c:pt>
                <c:pt idx="580">
                  <c:v>26306.100000000024</c:v>
                </c:pt>
                <c:pt idx="581">
                  <c:v>26339.400000000023</c:v>
                </c:pt>
                <c:pt idx="582">
                  <c:v>26363.700000000023</c:v>
                </c:pt>
                <c:pt idx="583">
                  <c:v>26371.800000000021</c:v>
                </c:pt>
                <c:pt idx="584">
                  <c:v>26376.300000000021</c:v>
                </c:pt>
                <c:pt idx="585">
                  <c:v>26400.60000000002</c:v>
                </c:pt>
                <c:pt idx="586">
                  <c:v>26423.10000000002</c:v>
                </c:pt>
                <c:pt idx="587">
                  <c:v>26435.700000000019</c:v>
                </c:pt>
                <c:pt idx="588">
                  <c:v>26452.800000000017</c:v>
                </c:pt>
                <c:pt idx="589">
                  <c:v>26479.800000000017</c:v>
                </c:pt>
                <c:pt idx="590">
                  <c:v>26500.500000000018</c:v>
                </c:pt>
                <c:pt idx="591">
                  <c:v>26535.600000000017</c:v>
                </c:pt>
                <c:pt idx="592">
                  <c:v>26547.300000000017</c:v>
                </c:pt>
                <c:pt idx="593">
                  <c:v>26564.400000000016</c:v>
                </c:pt>
                <c:pt idx="594">
                  <c:v>26594.100000000017</c:v>
                </c:pt>
                <c:pt idx="595">
                  <c:v>26631.000000000018</c:v>
                </c:pt>
                <c:pt idx="596">
                  <c:v>26649.90000000002</c:v>
                </c:pt>
                <c:pt idx="597">
                  <c:v>26664.300000000021</c:v>
                </c:pt>
                <c:pt idx="598">
                  <c:v>26678.700000000023</c:v>
                </c:pt>
                <c:pt idx="599">
                  <c:v>26695.800000000021</c:v>
                </c:pt>
                <c:pt idx="600">
                  <c:v>26703.90000000002</c:v>
                </c:pt>
                <c:pt idx="601">
                  <c:v>26704.800000000021</c:v>
                </c:pt>
                <c:pt idx="602">
                  <c:v>26718.300000000021</c:v>
                </c:pt>
                <c:pt idx="603">
                  <c:v>26726.40000000002</c:v>
                </c:pt>
                <c:pt idx="604">
                  <c:v>26750.700000000019</c:v>
                </c:pt>
                <c:pt idx="605">
                  <c:v>26760.60000000002</c:v>
                </c:pt>
                <c:pt idx="606">
                  <c:v>26769.60000000002</c:v>
                </c:pt>
                <c:pt idx="607">
                  <c:v>26783.10000000002</c:v>
                </c:pt>
                <c:pt idx="608">
                  <c:v>26800.200000000019</c:v>
                </c:pt>
                <c:pt idx="609">
                  <c:v>26808.300000000017</c:v>
                </c:pt>
                <c:pt idx="610">
                  <c:v>26812.800000000017</c:v>
                </c:pt>
                <c:pt idx="611">
                  <c:v>26817.300000000017</c:v>
                </c:pt>
                <c:pt idx="612">
                  <c:v>26817.300000000017</c:v>
                </c:pt>
                <c:pt idx="613">
                  <c:v>26817.300000000017</c:v>
                </c:pt>
                <c:pt idx="614">
                  <c:v>26833.500000000018</c:v>
                </c:pt>
                <c:pt idx="615">
                  <c:v>26846.100000000017</c:v>
                </c:pt>
                <c:pt idx="616">
                  <c:v>26850.600000000017</c:v>
                </c:pt>
                <c:pt idx="617">
                  <c:v>26860.500000000018</c:v>
                </c:pt>
                <c:pt idx="618">
                  <c:v>26869.500000000018</c:v>
                </c:pt>
                <c:pt idx="619">
                  <c:v>26882.100000000017</c:v>
                </c:pt>
                <c:pt idx="620">
                  <c:v>26888.400000000016</c:v>
                </c:pt>
                <c:pt idx="621">
                  <c:v>26896.500000000015</c:v>
                </c:pt>
                <c:pt idx="622">
                  <c:v>26902.800000000014</c:v>
                </c:pt>
                <c:pt idx="623">
                  <c:v>26902.800000000014</c:v>
                </c:pt>
                <c:pt idx="624">
                  <c:v>26902.800000000014</c:v>
                </c:pt>
                <c:pt idx="625">
                  <c:v>26902.800000000014</c:v>
                </c:pt>
                <c:pt idx="626">
                  <c:v>26902.800000000014</c:v>
                </c:pt>
                <c:pt idx="627">
                  <c:v>26902.800000000014</c:v>
                </c:pt>
                <c:pt idx="628">
                  <c:v>26922.600000000013</c:v>
                </c:pt>
                <c:pt idx="629">
                  <c:v>26953.200000000012</c:v>
                </c:pt>
                <c:pt idx="630">
                  <c:v>26960.400000000012</c:v>
                </c:pt>
                <c:pt idx="631">
                  <c:v>26980.200000000012</c:v>
                </c:pt>
                <c:pt idx="632">
                  <c:v>26999.100000000013</c:v>
                </c:pt>
                <c:pt idx="633">
                  <c:v>27003.600000000013</c:v>
                </c:pt>
                <c:pt idx="634">
                  <c:v>27021.600000000013</c:v>
                </c:pt>
                <c:pt idx="635">
                  <c:v>27027.000000000015</c:v>
                </c:pt>
                <c:pt idx="636">
                  <c:v>27057.600000000013</c:v>
                </c:pt>
                <c:pt idx="637">
                  <c:v>27071.100000000013</c:v>
                </c:pt>
                <c:pt idx="638">
                  <c:v>27080.100000000013</c:v>
                </c:pt>
                <c:pt idx="639">
                  <c:v>27080.100000000013</c:v>
                </c:pt>
                <c:pt idx="640">
                  <c:v>27119.700000000012</c:v>
                </c:pt>
                <c:pt idx="641">
                  <c:v>27156.600000000013</c:v>
                </c:pt>
                <c:pt idx="642">
                  <c:v>27171.900000000012</c:v>
                </c:pt>
                <c:pt idx="643">
                  <c:v>27198.000000000011</c:v>
                </c:pt>
                <c:pt idx="644">
                  <c:v>27224.100000000009</c:v>
                </c:pt>
                <c:pt idx="645">
                  <c:v>27237.600000000009</c:v>
                </c:pt>
                <c:pt idx="646">
                  <c:v>27264.600000000009</c:v>
                </c:pt>
                <c:pt idx="647">
                  <c:v>27274.500000000011</c:v>
                </c:pt>
                <c:pt idx="648">
                  <c:v>27290.700000000012</c:v>
                </c:pt>
                <c:pt idx="649">
                  <c:v>27300.600000000013</c:v>
                </c:pt>
                <c:pt idx="650">
                  <c:v>27309.600000000013</c:v>
                </c:pt>
                <c:pt idx="651">
                  <c:v>27318.600000000013</c:v>
                </c:pt>
                <c:pt idx="652">
                  <c:v>27333.000000000015</c:v>
                </c:pt>
                <c:pt idx="653">
                  <c:v>27333.000000000015</c:v>
                </c:pt>
                <c:pt idx="654">
                  <c:v>27358.200000000015</c:v>
                </c:pt>
                <c:pt idx="655">
                  <c:v>27387.000000000015</c:v>
                </c:pt>
                <c:pt idx="656">
                  <c:v>27416.700000000015</c:v>
                </c:pt>
                <c:pt idx="657">
                  <c:v>27421.200000000015</c:v>
                </c:pt>
                <c:pt idx="658">
                  <c:v>27436.500000000015</c:v>
                </c:pt>
                <c:pt idx="659">
                  <c:v>27454.500000000015</c:v>
                </c:pt>
                <c:pt idx="660">
                  <c:v>27471.600000000013</c:v>
                </c:pt>
                <c:pt idx="661">
                  <c:v>27500.400000000012</c:v>
                </c:pt>
                <c:pt idx="662">
                  <c:v>27509.400000000012</c:v>
                </c:pt>
                <c:pt idx="663">
                  <c:v>27526.500000000011</c:v>
                </c:pt>
                <c:pt idx="664">
                  <c:v>27546.30000000001</c:v>
                </c:pt>
                <c:pt idx="665">
                  <c:v>27563.400000000009</c:v>
                </c:pt>
                <c:pt idx="666">
                  <c:v>27571.500000000007</c:v>
                </c:pt>
                <c:pt idx="667">
                  <c:v>27589.500000000007</c:v>
                </c:pt>
                <c:pt idx="668">
                  <c:v>27615.600000000006</c:v>
                </c:pt>
                <c:pt idx="669">
                  <c:v>27643.500000000007</c:v>
                </c:pt>
                <c:pt idx="670">
                  <c:v>27664.200000000008</c:v>
                </c:pt>
                <c:pt idx="671">
                  <c:v>27695.700000000008</c:v>
                </c:pt>
                <c:pt idx="672">
                  <c:v>27707.400000000009</c:v>
                </c:pt>
                <c:pt idx="673">
                  <c:v>27740.700000000008</c:v>
                </c:pt>
                <c:pt idx="674">
                  <c:v>27769.500000000007</c:v>
                </c:pt>
                <c:pt idx="675">
                  <c:v>27796.500000000007</c:v>
                </c:pt>
                <c:pt idx="676">
                  <c:v>27813.600000000006</c:v>
                </c:pt>
                <c:pt idx="677">
                  <c:v>27826.200000000004</c:v>
                </c:pt>
                <c:pt idx="678">
                  <c:v>27855.000000000004</c:v>
                </c:pt>
                <c:pt idx="679">
                  <c:v>27883.800000000003</c:v>
                </c:pt>
                <c:pt idx="680">
                  <c:v>27907.200000000004</c:v>
                </c:pt>
                <c:pt idx="681">
                  <c:v>27934.200000000004</c:v>
                </c:pt>
                <c:pt idx="682">
                  <c:v>27960.300000000003</c:v>
                </c:pt>
                <c:pt idx="683">
                  <c:v>27971.100000000002</c:v>
                </c:pt>
                <c:pt idx="684">
                  <c:v>28013.4</c:v>
                </c:pt>
                <c:pt idx="685">
                  <c:v>28013.4</c:v>
                </c:pt>
                <c:pt idx="686">
                  <c:v>28013.4</c:v>
                </c:pt>
                <c:pt idx="687">
                  <c:v>28058.400000000001</c:v>
                </c:pt>
                <c:pt idx="688">
                  <c:v>28096.2</c:v>
                </c:pt>
                <c:pt idx="689">
                  <c:v>28108.799999999999</c:v>
                </c:pt>
                <c:pt idx="690">
                  <c:v>28116</c:v>
                </c:pt>
                <c:pt idx="691">
                  <c:v>28131.3</c:v>
                </c:pt>
                <c:pt idx="692">
                  <c:v>28149.3</c:v>
                </c:pt>
                <c:pt idx="693">
                  <c:v>28165.5</c:v>
                </c:pt>
                <c:pt idx="694">
                  <c:v>28165.5</c:v>
                </c:pt>
                <c:pt idx="695">
                  <c:v>28202.400000000001</c:v>
                </c:pt>
                <c:pt idx="696">
                  <c:v>28204.2</c:v>
                </c:pt>
                <c:pt idx="697">
                  <c:v>28233</c:v>
                </c:pt>
                <c:pt idx="698">
                  <c:v>28272.6</c:v>
                </c:pt>
                <c:pt idx="699">
                  <c:v>28289.699999999997</c:v>
                </c:pt>
                <c:pt idx="700">
                  <c:v>28305.899999999998</c:v>
                </c:pt>
                <c:pt idx="701">
                  <c:v>28334.699999999997</c:v>
                </c:pt>
                <c:pt idx="702">
                  <c:v>28358.1</c:v>
                </c:pt>
                <c:pt idx="703">
                  <c:v>28367.1</c:v>
                </c:pt>
                <c:pt idx="704">
                  <c:v>28379.699999999997</c:v>
                </c:pt>
                <c:pt idx="705">
                  <c:v>28384.199999999997</c:v>
                </c:pt>
                <c:pt idx="706">
                  <c:v>28386.899999999998</c:v>
                </c:pt>
                <c:pt idx="707">
                  <c:v>28412.1</c:v>
                </c:pt>
                <c:pt idx="708">
                  <c:v>28435.5</c:v>
                </c:pt>
                <c:pt idx="709">
                  <c:v>28435.5</c:v>
                </c:pt>
                <c:pt idx="710">
                  <c:v>28465.200000000001</c:v>
                </c:pt>
                <c:pt idx="711">
                  <c:v>28492.2</c:v>
                </c:pt>
                <c:pt idx="712">
                  <c:v>28506.600000000002</c:v>
                </c:pt>
                <c:pt idx="713">
                  <c:v>28523.7</c:v>
                </c:pt>
                <c:pt idx="714">
                  <c:v>28534.5</c:v>
                </c:pt>
                <c:pt idx="715">
                  <c:v>28545.3</c:v>
                </c:pt>
                <c:pt idx="716">
                  <c:v>28557</c:v>
                </c:pt>
                <c:pt idx="717">
                  <c:v>28577.7</c:v>
                </c:pt>
                <c:pt idx="718">
                  <c:v>28593</c:v>
                </c:pt>
                <c:pt idx="719">
                  <c:v>28608.3</c:v>
                </c:pt>
                <c:pt idx="720">
                  <c:v>28617.3</c:v>
                </c:pt>
                <c:pt idx="721">
                  <c:v>28631.7</c:v>
                </c:pt>
                <c:pt idx="722">
                  <c:v>28640.7</c:v>
                </c:pt>
                <c:pt idx="723">
                  <c:v>28660.5</c:v>
                </c:pt>
                <c:pt idx="724">
                  <c:v>28674.9</c:v>
                </c:pt>
                <c:pt idx="725">
                  <c:v>28684.800000000003</c:v>
                </c:pt>
                <c:pt idx="726">
                  <c:v>28707.300000000003</c:v>
                </c:pt>
                <c:pt idx="727">
                  <c:v>28723.500000000004</c:v>
                </c:pt>
                <c:pt idx="728">
                  <c:v>28735.200000000004</c:v>
                </c:pt>
                <c:pt idx="729">
                  <c:v>28749.600000000006</c:v>
                </c:pt>
                <c:pt idx="730">
                  <c:v>28775.700000000004</c:v>
                </c:pt>
                <c:pt idx="731">
                  <c:v>28791.000000000004</c:v>
                </c:pt>
                <c:pt idx="732">
                  <c:v>28816.200000000004</c:v>
                </c:pt>
                <c:pt idx="733">
                  <c:v>28825.200000000004</c:v>
                </c:pt>
                <c:pt idx="734">
                  <c:v>28834.200000000004</c:v>
                </c:pt>
                <c:pt idx="735">
                  <c:v>28834.200000000004</c:v>
                </c:pt>
                <c:pt idx="736">
                  <c:v>28859.400000000005</c:v>
                </c:pt>
                <c:pt idx="737">
                  <c:v>28874.700000000004</c:v>
                </c:pt>
                <c:pt idx="738">
                  <c:v>28889.100000000006</c:v>
                </c:pt>
                <c:pt idx="739">
                  <c:v>28904.400000000005</c:v>
                </c:pt>
                <c:pt idx="740">
                  <c:v>28925.100000000006</c:v>
                </c:pt>
                <c:pt idx="741">
                  <c:v>28941.300000000007</c:v>
                </c:pt>
                <c:pt idx="742">
                  <c:v>28955.700000000008</c:v>
                </c:pt>
                <c:pt idx="743">
                  <c:v>28964.700000000008</c:v>
                </c:pt>
                <c:pt idx="744">
                  <c:v>28974.600000000009</c:v>
                </c:pt>
                <c:pt idx="745">
                  <c:v>28998.900000000009</c:v>
                </c:pt>
                <c:pt idx="746">
                  <c:v>29012.400000000009</c:v>
                </c:pt>
                <c:pt idx="747">
                  <c:v>29024.100000000009</c:v>
                </c:pt>
                <c:pt idx="748">
                  <c:v>29046.600000000009</c:v>
                </c:pt>
                <c:pt idx="749">
                  <c:v>29066.400000000009</c:v>
                </c:pt>
                <c:pt idx="750">
                  <c:v>29079.900000000009</c:v>
                </c:pt>
                <c:pt idx="751">
                  <c:v>29093.400000000009</c:v>
                </c:pt>
                <c:pt idx="752">
                  <c:v>29102.400000000009</c:v>
                </c:pt>
                <c:pt idx="753">
                  <c:v>29106.900000000009</c:v>
                </c:pt>
                <c:pt idx="754">
                  <c:v>29106.900000000009</c:v>
                </c:pt>
                <c:pt idx="755">
                  <c:v>29108.700000000008</c:v>
                </c:pt>
                <c:pt idx="756">
                  <c:v>29118.600000000009</c:v>
                </c:pt>
                <c:pt idx="757">
                  <c:v>29119.500000000011</c:v>
                </c:pt>
                <c:pt idx="758">
                  <c:v>29126.700000000012</c:v>
                </c:pt>
                <c:pt idx="759">
                  <c:v>29146.500000000011</c:v>
                </c:pt>
                <c:pt idx="760">
                  <c:v>29160.000000000011</c:v>
                </c:pt>
                <c:pt idx="761">
                  <c:v>29163.600000000009</c:v>
                </c:pt>
                <c:pt idx="762">
                  <c:v>29185.200000000008</c:v>
                </c:pt>
                <c:pt idx="763">
                  <c:v>29185.200000000008</c:v>
                </c:pt>
                <c:pt idx="764">
                  <c:v>29196.000000000007</c:v>
                </c:pt>
                <c:pt idx="765">
                  <c:v>29217.600000000006</c:v>
                </c:pt>
                <c:pt idx="766">
                  <c:v>29222.100000000006</c:v>
                </c:pt>
                <c:pt idx="767">
                  <c:v>29246.400000000005</c:v>
                </c:pt>
                <c:pt idx="768">
                  <c:v>29250.900000000005</c:v>
                </c:pt>
                <c:pt idx="769">
                  <c:v>29281.500000000004</c:v>
                </c:pt>
                <c:pt idx="770">
                  <c:v>29289.600000000002</c:v>
                </c:pt>
                <c:pt idx="771">
                  <c:v>29294.100000000002</c:v>
                </c:pt>
                <c:pt idx="772">
                  <c:v>29319.300000000003</c:v>
                </c:pt>
                <c:pt idx="773">
                  <c:v>29322.9</c:v>
                </c:pt>
                <c:pt idx="774">
                  <c:v>29335.5</c:v>
                </c:pt>
                <c:pt idx="775">
                  <c:v>29349.9</c:v>
                </c:pt>
                <c:pt idx="776">
                  <c:v>29362.5</c:v>
                </c:pt>
                <c:pt idx="777">
                  <c:v>29373.3</c:v>
                </c:pt>
                <c:pt idx="778">
                  <c:v>29383.200000000001</c:v>
                </c:pt>
                <c:pt idx="779">
                  <c:v>29404.799999999999</c:v>
                </c:pt>
                <c:pt idx="780">
                  <c:v>29424.6</c:v>
                </c:pt>
                <c:pt idx="781">
                  <c:v>29452.5</c:v>
                </c:pt>
                <c:pt idx="782">
                  <c:v>29490.3</c:v>
                </c:pt>
                <c:pt idx="783">
                  <c:v>29505.599999999999</c:v>
                </c:pt>
                <c:pt idx="784">
                  <c:v>29522.699999999997</c:v>
                </c:pt>
                <c:pt idx="785">
                  <c:v>29532.6</c:v>
                </c:pt>
                <c:pt idx="786">
                  <c:v>29541.599999999999</c:v>
                </c:pt>
                <c:pt idx="787">
                  <c:v>29548.799999999999</c:v>
                </c:pt>
                <c:pt idx="788">
                  <c:v>29551.5</c:v>
                </c:pt>
                <c:pt idx="789">
                  <c:v>29560.5</c:v>
                </c:pt>
                <c:pt idx="790">
                  <c:v>29572.2</c:v>
                </c:pt>
                <c:pt idx="791">
                  <c:v>29590.2</c:v>
                </c:pt>
                <c:pt idx="792">
                  <c:v>29604.600000000002</c:v>
                </c:pt>
                <c:pt idx="793">
                  <c:v>29605.500000000004</c:v>
                </c:pt>
                <c:pt idx="794">
                  <c:v>29611.800000000003</c:v>
                </c:pt>
                <c:pt idx="795">
                  <c:v>29635.200000000004</c:v>
                </c:pt>
                <c:pt idx="796">
                  <c:v>29640.600000000006</c:v>
                </c:pt>
                <c:pt idx="797">
                  <c:v>29653.200000000004</c:v>
                </c:pt>
                <c:pt idx="798">
                  <c:v>29663.100000000006</c:v>
                </c:pt>
                <c:pt idx="799">
                  <c:v>29663.100000000006</c:v>
                </c:pt>
                <c:pt idx="800">
                  <c:v>29666.700000000004</c:v>
                </c:pt>
                <c:pt idx="801">
                  <c:v>29668.500000000004</c:v>
                </c:pt>
                <c:pt idx="802">
                  <c:v>29673.900000000005</c:v>
                </c:pt>
                <c:pt idx="803">
                  <c:v>29676.600000000006</c:v>
                </c:pt>
                <c:pt idx="804">
                  <c:v>29686.500000000007</c:v>
                </c:pt>
                <c:pt idx="805">
                  <c:v>29697.300000000007</c:v>
                </c:pt>
                <c:pt idx="806">
                  <c:v>29709.900000000005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B3-46B2-A488-4CD26CEBF6FB}"/>
            </c:ext>
          </c:extLst>
        </c:ser>
        <c:ser>
          <c:idx val="2"/>
          <c:order val="4"/>
          <c:tx>
            <c:strRef>
              <c:f>Alapadatok!$J$1</c:f>
              <c:strCache>
                <c:ptCount val="1"/>
                <c:pt idx="0">
                  <c:v>Szerződések</c:v>
                </c:pt>
              </c:strCache>
            </c:strRef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Alapadatok!$A$815:$A$1621</c:f>
              <c:strCache>
                <c:ptCount val="807"/>
                <c:pt idx="0">
                  <c:v>2019.07.03</c:v>
                </c:pt>
                <c:pt idx="1">
                  <c:v>2019.07.04</c:v>
                </c:pt>
                <c:pt idx="2">
                  <c:v>2019.07.05</c:v>
                </c:pt>
                <c:pt idx="3">
                  <c:v>2019.07.08</c:v>
                </c:pt>
                <c:pt idx="4">
                  <c:v>2019.07.09</c:v>
                </c:pt>
                <c:pt idx="5">
                  <c:v>2019.07.10</c:v>
                </c:pt>
                <c:pt idx="6">
                  <c:v>2019.07.11</c:v>
                </c:pt>
                <c:pt idx="7">
                  <c:v>2019.07.12</c:v>
                </c:pt>
                <c:pt idx="8">
                  <c:v>2019.07.15</c:v>
                </c:pt>
                <c:pt idx="9">
                  <c:v>2019.07.16</c:v>
                </c:pt>
                <c:pt idx="10">
                  <c:v>2019.07.17</c:v>
                </c:pt>
                <c:pt idx="11">
                  <c:v>2019.07.18</c:v>
                </c:pt>
                <c:pt idx="12">
                  <c:v>2019.07.19</c:v>
                </c:pt>
                <c:pt idx="13">
                  <c:v>2019.07.22</c:v>
                </c:pt>
                <c:pt idx="14">
                  <c:v>2019.07.23</c:v>
                </c:pt>
                <c:pt idx="15">
                  <c:v>2019.07.24</c:v>
                </c:pt>
                <c:pt idx="16">
                  <c:v>2019.07.25</c:v>
                </c:pt>
                <c:pt idx="17">
                  <c:v>2019.07.26</c:v>
                </c:pt>
                <c:pt idx="18">
                  <c:v>2019.07.29</c:v>
                </c:pt>
                <c:pt idx="19">
                  <c:v>2019.07.30</c:v>
                </c:pt>
                <c:pt idx="20">
                  <c:v>2019.07.31</c:v>
                </c:pt>
                <c:pt idx="21">
                  <c:v>2019.08.01</c:v>
                </c:pt>
                <c:pt idx="22">
                  <c:v>2019.08.02</c:v>
                </c:pt>
                <c:pt idx="23">
                  <c:v>2019.08.05</c:v>
                </c:pt>
                <c:pt idx="24">
                  <c:v>2019.08.06</c:v>
                </c:pt>
                <c:pt idx="25">
                  <c:v>2019.08.07</c:v>
                </c:pt>
                <c:pt idx="26">
                  <c:v>2019.08.08</c:v>
                </c:pt>
                <c:pt idx="27">
                  <c:v>2019.08.09</c:v>
                </c:pt>
                <c:pt idx="28">
                  <c:v>2019.08.10</c:v>
                </c:pt>
                <c:pt idx="29">
                  <c:v>2019.08.12</c:v>
                </c:pt>
                <c:pt idx="30">
                  <c:v>2019.08.13</c:v>
                </c:pt>
                <c:pt idx="31">
                  <c:v>2019.08.14</c:v>
                </c:pt>
                <c:pt idx="32">
                  <c:v>2019.08.15</c:v>
                </c:pt>
                <c:pt idx="33">
                  <c:v>2019.08.16</c:v>
                </c:pt>
                <c:pt idx="34">
                  <c:v>2019.08.21</c:v>
                </c:pt>
                <c:pt idx="35">
                  <c:v>2019.08.22</c:v>
                </c:pt>
                <c:pt idx="36">
                  <c:v>2019.08.23</c:v>
                </c:pt>
                <c:pt idx="37">
                  <c:v>2019.08.26</c:v>
                </c:pt>
                <c:pt idx="38">
                  <c:v>2019.08.27</c:v>
                </c:pt>
                <c:pt idx="39">
                  <c:v>2019.08.28</c:v>
                </c:pt>
                <c:pt idx="40">
                  <c:v>2019.08.29</c:v>
                </c:pt>
                <c:pt idx="41">
                  <c:v>2019.08.30</c:v>
                </c:pt>
                <c:pt idx="42">
                  <c:v>2019.09.02</c:v>
                </c:pt>
                <c:pt idx="43">
                  <c:v>2019.09.03</c:v>
                </c:pt>
                <c:pt idx="44">
                  <c:v>2019.09.04</c:v>
                </c:pt>
                <c:pt idx="45">
                  <c:v>2019.09.05</c:v>
                </c:pt>
                <c:pt idx="46">
                  <c:v>2019.09.06</c:v>
                </c:pt>
                <c:pt idx="47">
                  <c:v>2019.09.09</c:v>
                </c:pt>
                <c:pt idx="48">
                  <c:v>2019.09.10</c:v>
                </c:pt>
                <c:pt idx="49">
                  <c:v>2019.09.11</c:v>
                </c:pt>
                <c:pt idx="50">
                  <c:v>2019.09.12</c:v>
                </c:pt>
                <c:pt idx="51">
                  <c:v>2019.09.13</c:v>
                </c:pt>
                <c:pt idx="52">
                  <c:v>2019.09.16</c:v>
                </c:pt>
                <c:pt idx="53">
                  <c:v>2019.09.17</c:v>
                </c:pt>
                <c:pt idx="54">
                  <c:v>2019.09.18</c:v>
                </c:pt>
                <c:pt idx="55">
                  <c:v>2019.09.19</c:v>
                </c:pt>
                <c:pt idx="56">
                  <c:v>2019.09.20</c:v>
                </c:pt>
                <c:pt idx="57">
                  <c:v>2019.09.23</c:v>
                </c:pt>
                <c:pt idx="58">
                  <c:v>2019.09.24</c:v>
                </c:pt>
                <c:pt idx="59">
                  <c:v>2019.09.25</c:v>
                </c:pt>
                <c:pt idx="60">
                  <c:v>2019.09.26</c:v>
                </c:pt>
                <c:pt idx="61">
                  <c:v>2019.09.27</c:v>
                </c:pt>
                <c:pt idx="62">
                  <c:v>2019.09.30</c:v>
                </c:pt>
                <c:pt idx="63">
                  <c:v>2019.10.01</c:v>
                </c:pt>
                <c:pt idx="64">
                  <c:v>2019.10.02</c:v>
                </c:pt>
                <c:pt idx="65">
                  <c:v>2019.10.03</c:v>
                </c:pt>
                <c:pt idx="66">
                  <c:v>2019.10.04</c:v>
                </c:pt>
                <c:pt idx="67">
                  <c:v>2019.10.07</c:v>
                </c:pt>
                <c:pt idx="68">
                  <c:v>2019.10.08</c:v>
                </c:pt>
                <c:pt idx="69">
                  <c:v>2019.10.09</c:v>
                </c:pt>
                <c:pt idx="70">
                  <c:v>2019.10.10</c:v>
                </c:pt>
                <c:pt idx="71">
                  <c:v>2019.10.11</c:v>
                </c:pt>
                <c:pt idx="72">
                  <c:v>2019.10.14</c:v>
                </c:pt>
                <c:pt idx="73">
                  <c:v>2019.10.15</c:v>
                </c:pt>
                <c:pt idx="74">
                  <c:v>2019.10.16</c:v>
                </c:pt>
                <c:pt idx="75">
                  <c:v>2019.10.17</c:v>
                </c:pt>
                <c:pt idx="76">
                  <c:v>2019.10.18</c:v>
                </c:pt>
                <c:pt idx="77">
                  <c:v>2019.10.21</c:v>
                </c:pt>
                <c:pt idx="78">
                  <c:v>2019.10.22</c:v>
                </c:pt>
                <c:pt idx="79">
                  <c:v>2019.10.24</c:v>
                </c:pt>
                <c:pt idx="80">
                  <c:v>2019.10.25</c:v>
                </c:pt>
                <c:pt idx="81">
                  <c:v>2019.10.28</c:v>
                </c:pt>
                <c:pt idx="82">
                  <c:v>2019.10.29</c:v>
                </c:pt>
                <c:pt idx="83">
                  <c:v>2019.10.30</c:v>
                </c:pt>
                <c:pt idx="84">
                  <c:v>2019.10.31</c:v>
                </c:pt>
                <c:pt idx="85">
                  <c:v>2019.11.04</c:v>
                </c:pt>
                <c:pt idx="86">
                  <c:v>2019.11.05</c:v>
                </c:pt>
                <c:pt idx="87">
                  <c:v>2019.11.06</c:v>
                </c:pt>
                <c:pt idx="88">
                  <c:v>2019.11.07</c:v>
                </c:pt>
                <c:pt idx="89">
                  <c:v>2019.11.08</c:v>
                </c:pt>
                <c:pt idx="90">
                  <c:v>2019.11.11</c:v>
                </c:pt>
                <c:pt idx="91">
                  <c:v>2019.11.12</c:v>
                </c:pt>
                <c:pt idx="92">
                  <c:v>2019.11.13</c:v>
                </c:pt>
                <c:pt idx="93">
                  <c:v>2019.11.14</c:v>
                </c:pt>
                <c:pt idx="94">
                  <c:v>2019.11.15</c:v>
                </c:pt>
                <c:pt idx="95">
                  <c:v>2019.11.18</c:v>
                </c:pt>
                <c:pt idx="96">
                  <c:v>2019.11.19</c:v>
                </c:pt>
                <c:pt idx="97">
                  <c:v>2019.11.20</c:v>
                </c:pt>
                <c:pt idx="98">
                  <c:v>2019.11.21</c:v>
                </c:pt>
                <c:pt idx="99">
                  <c:v>2019.11.22</c:v>
                </c:pt>
                <c:pt idx="100">
                  <c:v>2019.11.25</c:v>
                </c:pt>
                <c:pt idx="101">
                  <c:v>2019.11.26</c:v>
                </c:pt>
                <c:pt idx="102">
                  <c:v>2019.11.27</c:v>
                </c:pt>
                <c:pt idx="103">
                  <c:v>2019.11.28</c:v>
                </c:pt>
                <c:pt idx="104">
                  <c:v>2019.11.29</c:v>
                </c:pt>
                <c:pt idx="105">
                  <c:v>2019.12.02</c:v>
                </c:pt>
                <c:pt idx="106">
                  <c:v>2019.12.03</c:v>
                </c:pt>
                <c:pt idx="107">
                  <c:v>2019.12.04</c:v>
                </c:pt>
                <c:pt idx="108">
                  <c:v>2019.12.05</c:v>
                </c:pt>
                <c:pt idx="109">
                  <c:v>2019.12.06</c:v>
                </c:pt>
                <c:pt idx="110">
                  <c:v>2019.12.07</c:v>
                </c:pt>
                <c:pt idx="111">
                  <c:v>2019.12.09</c:v>
                </c:pt>
                <c:pt idx="112">
                  <c:v>2019.12.10</c:v>
                </c:pt>
                <c:pt idx="113">
                  <c:v>2019.12.11</c:v>
                </c:pt>
                <c:pt idx="114">
                  <c:v>2019.12.12</c:v>
                </c:pt>
                <c:pt idx="115">
                  <c:v>2019.12.13</c:v>
                </c:pt>
                <c:pt idx="116">
                  <c:v>2019.12.14</c:v>
                </c:pt>
                <c:pt idx="117">
                  <c:v>2019.12.16</c:v>
                </c:pt>
                <c:pt idx="118">
                  <c:v>2019.12.17</c:v>
                </c:pt>
                <c:pt idx="119">
                  <c:v>2019.12.18</c:v>
                </c:pt>
                <c:pt idx="120">
                  <c:v>2019.12.19</c:v>
                </c:pt>
                <c:pt idx="121">
                  <c:v>2019.12.20</c:v>
                </c:pt>
                <c:pt idx="122">
                  <c:v>2019.12.31</c:v>
                </c:pt>
                <c:pt idx="123">
                  <c:v>2020.01.02</c:v>
                </c:pt>
                <c:pt idx="124">
                  <c:v>2020.01.03</c:v>
                </c:pt>
                <c:pt idx="125">
                  <c:v>2020.01.06</c:v>
                </c:pt>
                <c:pt idx="126">
                  <c:v>2020.01.07</c:v>
                </c:pt>
                <c:pt idx="127">
                  <c:v>2020.01.08</c:v>
                </c:pt>
                <c:pt idx="128">
                  <c:v>2020.01.09</c:v>
                </c:pt>
                <c:pt idx="129">
                  <c:v>2020.01.10</c:v>
                </c:pt>
                <c:pt idx="130">
                  <c:v>2020.01.13</c:v>
                </c:pt>
                <c:pt idx="131">
                  <c:v>2020.01.14</c:v>
                </c:pt>
                <c:pt idx="132">
                  <c:v>2020.01.15</c:v>
                </c:pt>
                <c:pt idx="133">
                  <c:v>2020.01.16</c:v>
                </c:pt>
                <c:pt idx="134">
                  <c:v>2020.01.17</c:v>
                </c:pt>
                <c:pt idx="135">
                  <c:v>2020.01.20</c:v>
                </c:pt>
                <c:pt idx="136">
                  <c:v>2020.01.21</c:v>
                </c:pt>
                <c:pt idx="137">
                  <c:v>2020.01.22</c:v>
                </c:pt>
                <c:pt idx="138">
                  <c:v>2020.01.23</c:v>
                </c:pt>
                <c:pt idx="139">
                  <c:v>2020.01.24</c:v>
                </c:pt>
                <c:pt idx="140">
                  <c:v>2020.01.27</c:v>
                </c:pt>
                <c:pt idx="141">
                  <c:v>2020.01.28</c:v>
                </c:pt>
                <c:pt idx="142">
                  <c:v>2020.01.29</c:v>
                </c:pt>
                <c:pt idx="143">
                  <c:v>2020.01.30</c:v>
                </c:pt>
                <c:pt idx="144">
                  <c:v>2020.01.31</c:v>
                </c:pt>
                <c:pt idx="145">
                  <c:v>2020.02.03</c:v>
                </c:pt>
                <c:pt idx="146">
                  <c:v>2020.02.04</c:v>
                </c:pt>
                <c:pt idx="147">
                  <c:v>2020.02.05</c:v>
                </c:pt>
                <c:pt idx="148">
                  <c:v>2020.02.06</c:v>
                </c:pt>
                <c:pt idx="149">
                  <c:v>2020.02.07</c:v>
                </c:pt>
                <c:pt idx="150">
                  <c:v>2020.02.10</c:v>
                </c:pt>
                <c:pt idx="151">
                  <c:v>2020.02.11</c:v>
                </c:pt>
                <c:pt idx="152">
                  <c:v>2020.02.12</c:v>
                </c:pt>
                <c:pt idx="153">
                  <c:v>2020.02.13</c:v>
                </c:pt>
                <c:pt idx="154">
                  <c:v>2020.02.14</c:v>
                </c:pt>
                <c:pt idx="155">
                  <c:v>2020.02.17</c:v>
                </c:pt>
                <c:pt idx="156">
                  <c:v>2020.02.18</c:v>
                </c:pt>
                <c:pt idx="157">
                  <c:v>2020.02.19</c:v>
                </c:pt>
                <c:pt idx="158">
                  <c:v>2020.02.20</c:v>
                </c:pt>
                <c:pt idx="159">
                  <c:v>2020.02.21</c:v>
                </c:pt>
                <c:pt idx="160">
                  <c:v>2020.02.24</c:v>
                </c:pt>
                <c:pt idx="161">
                  <c:v>2020.02.25</c:v>
                </c:pt>
                <c:pt idx="162">
                  <c:v>2020.02.26</c:v>
                </c:pt>
                <c:pt idx="163">
                  <c:v>2020.02.27</c:v>
                </c:pt>
                <c:pt idx="164">
                  <c:v>2020.02.28</c:v>
                </c:pt>
                <c:pt idx="165">
                  <c:v>2020.03.02</c:v>
                </c:pt>
                <c:pt idx="166">
                  <c:v>2020.03.03</c:v>
                </c:pt>
                <c:pt idx="167">
                  <c:v>2020.03.04</c:v>
                </c:pt>
                <c:pt idx="168">
                  <c:v>2020.03.05</c:v>
                </c:pt>
                <c:pt idx="169">
                  <c:v>2020.03.06</c:v>
                </c:pt>
                <c:pt idx="170">
                  <c:v>2020.03.09</c:v>
                </c:pt>
                <c:pt idx="171">
                  <c:v>2020.03.10</c:v>
                </c:pt>
                <c:pt idx="172">
                  <c:v>2020.03.11</c:v>
                </c:pt>
                <c:pt idx="173">
                  <c:v>2020.03.12</c:v>
                </c:pt>
                <c:pt idx="174">
                  <c:v>2020.03.13</c:v>
                </c:pt>
                <c:pt idx="175">
                  <c:v>2020.03.17</c:v>
                </c:pt>
                <c:pt idx="176">
                  <c:v>2020.03.18</c:v>
                </c:pt>
                <c:pt idx="177">
                  <c:v>2020.03.19</c:v>
                </c:pt>
                <c:pt idx="178">
                  <c:v>2020.03.20</c:v>
                </c:pt>
                <c:pt idx="179">
                  <c:v>2020.03.23</c:v>
                </c:pt>
                <c:pt idx="180">
                  <c:v>2020.03.24</c:v>
                </c:pt>
                <c:pt idx="181">
                  <c:v>2020.03.25</c:v>
                </c:pt>
                <c:pt idx="182">
                  <c:v>2020.03.26</c:v>
                </c:pt>
                <c:pt idx="183">
                  <c:v>2020.03.27</c:v>
                </c:pt>
                <c:pt idx="184">
                  <c:v>2020.03.30</c:v>
                </c:pt>
                <c:pt idx="185">
                  <c:v>2020.03.31</c:v>
                </c:pt>
                <c:pt idx="186">
                  <c:v>2020.04.01</c:v>
                </c:pt>
                <c:pt idx="187">
                  <c:v>2020.04.02</c:v>
                </c:pt>
                <c:pt idx="188">
                  <c:v>2020.04.03</c:v>
                </c:pt>
                <c:pt idx="189">
                  <c:v>2020.04.06</c:v>
                </c:pt>
                <c:pt idx="190">
                  <c:v>2020.04.07</c:v>
                </c:pt>
                <c:pt idx="191">
                  <c:v>2020.04.08</c:v>
                </c:pt>
                <c:pt idx="192">
                  <c:v>2020.04.09</c:v>
                </c:pt>
                <c:pt idx="193">
                  <c:v>2020.04.14</c:v>
                </c:pt>
                <c:pt idx="194">
                  <c:v>2020.04.15</c:v>
                </c:pt>
                <c:pt idx="195">
                  <c:v>2020.04.16</c:v>
                </c:pt>
                <c:pt idx="196">
                  <c:v>2020.04.17</c:v>
                </c:pt>
                <c:pt idx="197">
                  <c:v>2020.04.20</c:v>
                </c:pt>
                <c:pt idx="198">
                  <c:v>2020.04.21</c:v>
                </c:pt>
                <c:pt idx="199">
                  <c:v>2020.04.22</c:v>
                </c:pt>
                <c:pt idx="200">
                  <c:v>2020.04.23</c:v>
                </c:pt>
                <c:pt idx="201">
                  <c:v>2020.04.24</c:v>
                </c:pt>
                <c:pt idx="202">
                  <c:v>2020.04.27</c:v>
                </c:pt>
                <c:pt idx="203">
                  <c:v>2020.04.28</c:v>
                </c:pt>
                <c:pt idx="204">
                  <c:v>2020.04.29</c:v>
                </c:pt>
                <c:pt idx="205">
                  <c:v>2020.04.30</c:v>
                </c:pt>
                <c:pt idx="206">
                  <c:v>2020.05.04</c:v>
                </c:pt>
                <c:pt idx="207">
                  <c:v>2020.05.05</c:v>
                </c:pt>
                <c:pt idx="208">
                  <c:v>2020.05.06</c:v>
                </c:pt>
                <c:pt idx="209">
                  <c:v>2020.05.07</c:v>
                </c:pt>
                <c:pt idx="210">
                  <c:v>2020.05.08</c:v>
                </c:pt>
                <c:pt idx="211">
                  <c:v>2020.05.11</c:v>
                </c:pt>
                <c:pt idx="212">
                  <c:v>2020.05.12</c:v>
                </c:pt>
                <c:pt idx="213">
                  <c:v>2020.05.13</c:v>
                </c:pt>
                <c:pt idx="214">
                  <c:v>2020.05.14</c:v>
                </c:pt>
                <c:pt idx="215">
                  <c:v>2020.05.15</c:v>
                </c:pt>
                <c:pt idx="216">
                  <c:v>2020.05.18</c:v>
                </c:pt>
                <c:pt idx="217">
                  <c:v>2020.05.19</c:v>
                </c:pt>
                <c:pt idx="218">
                  <c:v>2020.05.20</c:v>
                </c:pt>
                <c:pt idx="219">
                  <c:v>2020.05.21</c:v>
                </c:pt>
                <c:pt idx="220">
                  <c:v>2020.05.22</c:v>
                </c:pt>
                <c:pt idx="221">
                  <c:v>2020.05.25</c:v>
                </c:pt>
                <c:pt idx="222">
                  <c:v>2020.05.26</c:v>
                </c:pt>
                <c:pt idx="223">
                  <c:v>2020.05.27</c:v>
                </c:pt>
                <c:pt idx="224">
                  <c:v>2020.05.28</c:v>
                </c:pt>
                <c:pt idx="225">
                  <c:v>2020.05.29</c:v>
                </c:pt>
                <c:pt idx="226">
                  <c:v>2020.06.02</c:v>
                </c:pt>
                <c:pt idx="227">
                  <c:v>2020.06.03</c:v>
                </c:pt>
                <c:pt idx="228">
                  <c:v>2020.06.04</c:v>
                </c:pt>
                <c:pt idx="229">
                  <c:v>2020.06.05</c:v>
                </c:pt>
                <c:pt idx="230">
                  <c:v>2020.06.08</c:v>
                </c:pt>
                <c:pt idx="231">
                  <c:v>2020.06.09</c:v>
                </c:pt>
                <c:pt idx="232">
                  <c:v>2020.06.10</c:v>
                </c:pt>
                <c:pt idx="233">
                  <c:v>2020.06.11</c:v>
                </c:pt>
                <c:pt idx="234">
                  <c:v>2020.06.12</c:v>
                </c:pt>
                <c:pt idx="235">
                  <c:v>2020.06.15</c:v>
                </c:pt>
                <c:pt idx="236">
                  <c:v>2020.06.16</c:v>
                </c:pt>
                <c:pt idx="237">
                  <c:v>2020.06.17</c:v>
                </c:pt>
                <c:pt idx="238">
                  <c:v>2020.06.18</c:v>
                </c:pt>
                <c:pt idx="239">
                  <c:v>2020.06.19</c:v>
                </c:pt>
                <c:pt idx="240">
                  <c:v>2020.06.22</c:v>
                </c:pt>
                <c:pt idx="241">
                  <c:v>2020.06.23</c:v>
                </c:pt>
                <c:pt idx="242">
                  <c:v>2020.06.24</c:v>
                </c:pt>
                <c:pt idx="243">
                  <c:v>2020.06.25</c:v>
                </c:pt>
                <c:pt idx="244">
                  <c:v>2020.06.29</c:v>
                </c:pt>
                <c:pt idx="245">
                  <c:v>2020.06.30</c:v>
                </c:pt>
                <c:pt idx="246">
                  <c:v>2020.07.01</c:v>
                </c:pt>
                <c:pt idx="247">
                  <c:v>2020.07.02</c:v>
                </c:pt>
                <c:pt idx="248">
                  <c:v>2020.07.03</c:v>
                </c:pt>
                <c:pt idx="249">
                  <c:v>2020.07.06</c:v>
                </c:pt>
                <c:pt idx="250">
                  <c:v>2020.07.07</c:v>
                </c:pt>
                <c:pt idx="251">
                  <c:v>2020.07.08</c:v>
                </c:pt>
                <c:pt idx="252">
                  <c:v>2020.07.09</c:v>
                </c:pt>
                <c:pt idx="253">
                  <c:v>2020.07.10</c:v>
                </c:pt>
                <c:pt idx="254">
                  <c:v>2020.07.13</c:v>
                </c:pt>
                <c:pt idx="255">
                  <c:v>2020.07.14</c:v>
                </c:pt>
                <c:pt idx="256">
                  <c:v>2020.07.15</c:v>
                </c:pt>
                <c:pt idx="257">
                  <c:v>2020.07.16</c:v>
                </c:pt>
                <c:pt idx="258">
                  <c:v>2020.07.17</c:v>
                </c:pt>
                <c:pt idx="259">
                  <c:v>2020.07.20</c:v>
                </c:pt>
                <c:pt idx="260">
                  <c:v>2020.07.21</c:v>
                </c:pt>
                <c:pt idx="261">
                  <c:v>2020.07.22</c:v>
                </c:pt>
                <c:pt idx="262">
                  <c:v>2020.07.23</c:v>
                </c:pt>
                <c:pt idx="263">
                  <c:v>2020.07.24</c:v>
                </c:pt>
                <c:pt idx="264">
                  <c:v>2020.07.27</c:v>
                </c:pt>
                <c:pt idx="265">
                  <c:v>2020.07.28</c:v>
                </c:pt>
                <c:pt idx="266">
                  <c:v>2020.07.29</c:v>
                </c:pt>
                <c:pt idx="267">
                  <c:v>2020.07.30</c:v>
                </c:pt>
                <c:pt idx="268">
                  <c:v>2020.07.31</c:v>
                </c:pt>
                <c:pt idx="269">
                  <c:v>2020.08.03</c:v>
                </c:pt>
                <c:pt idx="270">
                  <c:v>2020.08.04</c:v>
                </c:pt>
                <c:pt idx="271">
                  <c:v>2020.08.05</c:v>
                </c:pt>
                <c:pt idx="272">
                  <c:v>2020.08.06</c:v>
                </c:pt>
                <c:pt idx="273">
                  <c:v>2020.08.07</c:v>
                </c:pt>
                <c:pt idx="274">
                  <c:v>2020.08.10</c:v>
                </c:pt>
                <c:pt idx="275">
                  <c:v>2020.08.11</c:v>
                </c:pt>
                <c:pt idx="276">
                  <c:v>2020.08.12</c:v>
                </c:pt>
                <c:pt idx="277">
                  <c:v>2020.08.13</c:v>
                </c:pt>
                <c:pt idx="278">
                  <c:v>2020.08.14</c:v>
                </c:pt>
                <c:pt idx="279">
                  <c:v>2020.08.17</c:v>
                </c:pt>
                <c:pt idx="280">
                  <c:v>2020.08.18</c:v>
                </c:pt>
                <c:pt idx="281">
                  <c:v>2020.08.19</c:v>
                </c:pt>
                <c:pt idx="282">
                  <c:v>2020.08.24</c:v>
                </c:pt>
                <c:pt idx="283">
                  <c:v>2020.08.25</c:v>
                </c:pt>
                <c:pt idx="284">
                  <c:v>2020.08.26</c:v>
                </c:pt>
                <c:pt idx="285">
                  <c:v>2020.08.27</c:v>
                </c:pt>
                <c:pt idx="286">
                  <c:v>2020.08.28</c:v>
                </c:pt>
                <c:pt idx="287">
                  <c:v>2020.08.29</c:v>
                </c:pt>
                <c:pt idx="288">
                  <c:v>2020.08.31</c:v>
                </c:pt>
                <c:pt idx="289">
                  <c:v>2020.09.01</c:v>
                </c:pt>
                <c:pt idx="290">
                  <c:v>2020.09.02</c:v>
                </c:pt>
                <c:pt idx="291">
                  <c:v>2020.09.03</c:v>
                </c:pt>
                <c:pt idx="292">
                  <c:v>2020.09.04</c:v>
                </c:pt>
                <c:pt idx="293">
                  <c:v>2020.09.07</c:v>
                </c:pt>
                <c:pt idx="294">
                  <c:v>2020.09.08</c:v>
                </c:pt>
                <c:pt idx="295">
                  <c:v>2020.09.10</c:v>
                </c:pt>
                <c:pt idx="296">
                  <c:v>2020.09.11</c:v>
                </c:pt>
                <c:pt idx="297">
                  <c:v>2020.09.14</c:v>
                </c:pt>
                <c:pt idx="298">
                  <c:v>2020.09.15</c:v>
                </c:pt>
                <c:pt idx="299">
                  <c:v>2020.09.16</c:v>
                </c:pt>
                <c:pt idx="300">
                  <c:v>2020.09.17</c:v>
                </c:pt>
                <c:pt idx="301">
                  <c:v>2020.09.18</c:v>
                </c:pt>
                <c:pt idx="302">
                  <c:v>2020.09.21</c:v>
                </c:pt>
                <c:pt idx="303">
                  <c:v>2020.09.22</c:v>
                </c:pt>
                <c:pt idx="304">
                  <c:v>2020.09.23</c:v>
                </c:pt>
                <c:pt idx="305">
                  <c:v>2020.09.24</c:v>
                </c:pt>
                <c:pt idx="306">
                  <c:v>2020.09.25</c:v>
                </c:pt>
                <c:pt idx="307">
                  <c:v>2020.09.28</c:v>
                </c:pt>
                <c:pt idx="308">
                  <c:v>2020.09.29</c:v>
                </c:pt>
                <c:pt idx="309">
                  <c:v>2020.09.30</c:v>
                </c:pt>
                <c:pt idx="310">
                  <c:v>2020.10.01</c:v>
                </c:pt>
                <c:pt idx="311">
                  <c:v>2020.10.02</c:v>
                </c:pt>
                <c:pt idx="312">
                  <c:v>2020.10.05</c:v>
                </c:pt>
                <c:pt idx="313">
                  <c:v>2020.10.06</c:v>
                </c:pt>
                <c:pt idx="314">
                  <c:v>2020.10.07</c:v>
                </c:pt>
                <c:pt idx="315">
                  <c:v>2020.10.08</c:v>
                </c:pt>
                <c:pt idx="316">
                  <c:v>2020.10.09</c:v>
                </c:pt>
                <c:pt idx="317">
                  <c:v>2020.10.12</c:v>
                </c:pt>
                <c:pt idx="318">
                  <c:v>2020.10.13</c:v>
                </c:pt>
                <c:pt idx="319">
                  <c:v>2020.10.14</c:v>
                </c:pt>
                <c:pt idx="320">
                  <c:v>2020.10.15</c:v>
                </c:pt>
                <c:pt idx="321">
                  <c:v>2020.10.16</c:v>
                </c:pt>
                <c:pt idx="322">
                  <c:v>2020.10.19</c:v>
                </c:pt>
                <c:pt idx="323">
                  <c:v>2020.10.20</c:v>
                </c:pt>
                <c:pt idx="324">
                  <c:v>2020.10.21</c:v>
                </c:pt>
                <c:pt idx="325">
                  <c:v>2020.10.22</c:v>
                </c:pt>
                <c:pt idx="326">
                  <c:v>2020.10.26</c:v>
                </c:pt>
                <c:pt idx="327">
                  <c:v>2020.10.27</c:v>
                </c:pt>
                <c:pt idx="328">
                  <c:v>2020.10.28</c:v>
                </c:pt>
                <c:pt idx="329">
                  <c:v>2020.10.29</c:v>
                </c:pt>
                <c:pt idx="330">
                  <c:v>2020.10.30</c:v>
                </c:pt>
                <c:pt idx="331">
                  <c:v>2020.11.02</c:v>
                </c:pt>
                <c:pt idx="332">
                  <c:v>2020.11.03</c:v>
                </c:pt>
                <c:pt idx="333">
                  <c:v>2020.11.04</c:v>
                </c:pt>
                <c:pt idx="334">
                  <c:v>2020.11.05</c:v>
                </c:pt>
                <c:pt idx="335">
                  <c:v>2020.11.06</c:v>
                </c:pt>
                <c:pt idx="336">
                  <c:v>2020.11.09</c:v>
                </c:pt>
                <c:pt idx="337">
                  <c:v>2020.11.10</c:v>
                </c:pt>
                <c:pt idx="338">
                  <c:v>2020.11.11</c:v>
                </c:pt>
                <c:pt idx="339">
                  <c:v>2020.11.12</c:v>
                </c:pt>
                <c:pt idx="340">
                  <c:v>2020.11.13</c:v>
                </c:pt>
                <c:pt idx="341">
                  <c:v>2020.11.16</c:v>
                </c:pt>
                <c:pt idx="342">
                  <c:v>2020.11.17</c:v>
                </c:pt>
                <c:pt idx="343">
                  <c:v>2020.11.18</c:v>
                </c:pt>
                <c:pt idx="344">
                  <c:v>2020.11.19</c:v>
                </c:pt>
                <c:pt idx="345">
                  <c:v>2020.11.20</c:v>
                </c:pt>
                <c:pt idx="346">
                  <c:v>2020.11.23</c:v>
                </c:pt>
                <c:pt idx="347">
                  <c:v>2020.11.24</c:v>
                </c:pt>
                <c:pt idx="348">
                  <c:v>2020.11.25</c:v>
                </c:pt>
                <c:pt idx="349">
                  <c:v>2020.11.26</c:v>
                </c:pt>
                <c:pt idx="350">
                  <c:v>2020.11.27</c:v>
                </c:pt>
                <c:pt idx="351">
                  <c:v>2020.11.30</c:v>
                </c:pt>
                <c:pt idx="352">
                  <c:v>2020.12.01</c:v>
                </c:pt>
                <c:pt idx="353">
                  <c:v>2020.12.02</c:v>
                </c:pt>
                <c:pt idx="354">
                  <c:v>2020.12.03</c:v>
                </c:pt>
                <c:pt idx="355">
                  <c:v>2020.12.04</c:v>
                </c:pt>
                <c:pt idx="356">
                  <c:v>2020.12.07</c:v>
                </c:pt>
                <c:pt idx="357">
                  <c:v>2020.12.08</c:v>
                </c:pt>
                <c:pt idx="358">
                  <c:v>2020.12.09</c:v>
                </c:pt>
                <c:pt idx="359">
                  <c:v>2020.12.10</c:v>
                </c:pt>
                <c:pt idx="360">
                  <c:v>2020.12.11</c:v>
                </c:pt>
                <c:pt idx="361">
                  <c:v>2020.12.12</c:v>
                </c:pt>
                <c:pt idx="362">
                  <c:v>2020.12.14</c:v>
                </c:pt>
                <c:pt idx="363">
                  <c:v>2020.12.15</c:v>
                </c:pt>
                <c:pt idx="364">
                  <c:v>2020.12.16</c:v>
                </c:pt>
                <c:pt idx="365">
                  <c:v>2020.12.17</c:v>
                </c:pt>
                <c:pt idx="366">
                  <c:v>2020.12.18</c:v>
                </c:pt>
                <c:pt idx="367">
                  <c:v>2020.12.21</c:v>
                </c:pt>
                <c:pt idx="368">
                  <c:v>2020.12.22</c:v>
                </c:pt>
                <c:pt idx="369">
                  <c:v>2020.12.23</c:v>
                </c:pt>
                <c:pt idx="370">
                  <c:v>2020.12.28</c:v>
                </c:pt>
                <c:pt idx="371">
                  <c:v>2020.12.29</c:v>
                </c:pt>
                <c:pt idx="372">
                  <c:v>2020.12.30</c:v>
                </c:pt>
                <c:pt idx="373">
                  <c:v>2020.12.31</c:v>
                </c:pt>
                <c:pt idx="374">
                  <c:v>2021.01.04</c:v>
                </c:pt>
                <c:pt idx="375">
                  <c:v>2021.01.05</c:v>
                </c:pt>
                <c:pt idx="376">
                  <c:v>2021.01.06</c:v>
                </c:pt>
                <c:pt idx="377">
                  <c:v>2021.01.07</c:v>
                </c:pt>
                <c:pt idx="378">
                  <c:v>2021.01.08</c:v>
                </c:pt>
                <c:pt idx="379">
                  <c:v>2021.01.11</c:v>
                </c:pt>
                <c:pt idx="380">
                  <c:v>2021.01.12</c:v>
                </c:pt>
                <c:pt idx="381">
                  <c:v>2021.01.13</c:v>
                </c:pt>
                <c:pt idx="382">
                  <c:v>2021.01.14</c:v>
                </c:pt>
                <c:pt idx="383">
                  <c:v>2021.01.15</c:v>
                </c:pt>
                <c:pt idx="384">
                  <c:v>2021.01.18</c:v>
                </c:pt>
                <c:pt idx="385">
                  <c:v>2021.01.19</c:v>
                </c:pt>
                <c:pt idx="386">
                  <c:v>2021.01.20</c:v>
                </c:pt>
                <c:pt idx="387">
                  <c:v>2021.01.21</c:v>
                </c:pt>
                <c:pt idx="388">
                  <c:v>2021.01.22</c:v>
                </c:pt>
                <c:pt idx="389">
                  <c:v>2021.01.25</c:v>
                </c:pt>
                <c:pt idx="390">
                  <c:v>2021.01.26</c:v>
                </c:pt>
                <c:pt idx="391">
                  <c:v>2021.01.27</c:v>
                </c:pt>
                <c:pt idx="392">
                  <c:v>2021.01.28</c:v>
                </c:pt>
                <c:pt idx="393">
                  <c:v>2021.01.29</c:v>
                </c:pt>
                <c:pt idx="394">
                  <c:v>2021.02.01</c:v>
                </c:pt>
                <c:pt idx="395">
                  <c:v>2021.02.02</c:v>
                </c:pt>
                <c:pt idx="396">
                  <c:v>2021.02.03</c:v>
                </c:pt>
                <c:pt idx="397">
                  <c:v>2021.02.04</c:v>
                </c:pt>
                <c:pt idx="398">
                  <c:v>2021.02.05</c:v>
                </c:pt>
                <c:pt idx="399">
                  <c:v>2021.02.08</c:v>
                </c:pt>
                <c:pt idx="400">
                  <c:v>2021.02.09</c:v>
                </c:pt>
                <c:pt idx="401">
                  <c:v>2021.02.10</c:v>
                </c:pt>
                <c:pt idx="402">
                  <c:v>2021.02.11</c:v>
                </c:pt>
                <c:pt idx="403">
                  <c:v>2021.02.12</c:v>
                </c:pt>
                <c:pt idx="404">
                  <c:v>2021.02.15</c:v>
                </c:pt>
                <c:pt idx="405">
                  <c:v>2021.02.16</c:v>
                </c:pt>
                <c:pt idx="406">
                  <c:v>2021.02.17</c:v>
                </c:pt>
                <c:pt idx="407">
                  <c:v>2021.02.18</c:v>
                </c:pt>
                <c:pt idx="408">
                  <c:v>2021.02.19</c:v>
                </c:pt>
                <c:pt idx="409">
                  <c:v>2021.02.22</c:v>
                </c:pt>
                <c:pt idx="410">
                  <c:v>2021.02.23</c:v>
                </c:pt>
                <c:pt idx="411">
                  <c:v>2021.02.24</c:v>
                </c:pt>
                <c:pt idx="412">
                  <c:v>2021.02.25</c:v>
                </c:pt>
                <c:pt idx="413">
                  <c:v>2021.02.26</c:v>
                </c:pt>
                <c:pt idx="414">
                  <c:v>2021.03.01</c:v>
                </c:pt>
                <c:pt idx="415">
                  <c:v>2021.03.02</c:v>
                </c:pt>
                <c:pt idx="416">
                  <c:v>2021.03.03</c:v>
                </c:pt>
                <c:pt idx="417">
                  <c:v>2021.03.04</c:v>
                </c:pt>
                <c:pt idx="418">
                  <c:v>2021.03.05</c:v>
                </c:pt>
                <c:pt idx="419">
                  <c:v>2021.03.08</c:v>
                </c:pt>
                <c:pt idx="420">
                  <c:v>2021.03.09</c:v>
                </c:pt>
                <c:pt idx="421">
                  <c:v>2021.03.10</c:v>
                </c:pt>
                <c:pt idx="422">
                  <c:v>2021.03.11</c:v>
                </c:pt>
                <c:pt idx="423">
                  <c:v>2021.03.12</c:v>
                </c:pt>
                <c:pt idx="424">
                  <c:v>2021.03.16</c:v>
                </c:pt>
                <c:pt idx="425">
                  <c:v>2021.03.17</c:v>
                </c:pt>
                <c:pt idx="426">
                  <c:v>2021.03.18</c:v>
                </c:pt>
                <c:pt idx="427">
                  <c:v>2021.03.19</c:v>
                </c:pt>
                <c:pt idx="428">
                  <c:v>2021.03.22</c:v>
                </c:pt>
                <c:pt idx="429">
                  <c:v>23.03.2021.</c:v>
                </c:pt>
                <c:pt idx="430">
                  <c:v>24.03.2021.</c:v>
                </c:pt>
                <c:pt idx="431">
                  <c:v>25.03.2021.</c:v>
                </c:pt>
                <c:pt idx="432">
                  <c:v>2021.03.26</c:v>
                </c:pt>
                <c:pt idx="433">
                  <c:v>2021.03.29</c:v>
                </c:pt>
                <c:pt idx="434">
                  <c:v>2021.03.30</c:v>
                </c:pt>
                <c:pt idx="435">
                  <c:v>2021.03.31</c:v>
                </c:pt>
                <c:pt idx="436">
                  <c:v>2021.04.01</c:v>
                </c:pt>
                <c:pt idx="437">
                  <c:v>2021.04.06</c:v>
                </c:pt>
                <c:pt idx="438">
                  <c:v>2021.04.07</c:v>
                </c:pt>
                <c:pt idx="439">
                  <c:v>2021.04.08</c:v>
                </c:pt>
                <c:pt idx="440">
                  <c:v>2021.04.09</c:v>
                </c:pt>
                <c:pt idx="441">
                  <c:v>2021.04.12</c:v>
                </c:pt>
                <c:pt idx="442">
                  <c:v>2021.04.13</c:v>
                </c:pt>
                <c:pt idx="443">
                  <c:v>2021.04.14</c:v>
                </c:pt>
                <c:pt idx="444">
                  <c:v>2021.04.15</c:v>
                </c:pt>
                <c:pt idx="445">
                  <c:v>2021.04.16</c:v>
                </c:pt>
                <c:pt idx="446">
                  <c:v>2021.04.19</c:v>
                </c:pt>
                <c:pt idx="447">
                  <c:v>2021.04.20</c:v>
                </c:pt>
                <c:pt idx="448">
                  <c:v>2021.04.21</c:v>
                </c:pt>
                <c:pt idx="449">
                  <c:v>2021.04.22</c:v>
                </c:pt>
                <c:pt idx="450">
                  <c:v>2021.04.23</c:v>
                </c:pt>
                <c:pt idx="451">
                  <c:v>2021.04.26</c:v>
                </c:pt>
                <c:pt idx="452">
                  <c:v>2021.04.27</c:v>
                </c:pt>
                <c:pt idx="453">
                  <c:v>2021.04.28</c:v>
                </c:pt>
                <c:pt idx="454">
                  <c:v>2021.04.29</c:v>
                </c:pt>
                <c:pt idx="455">
                  <c:v>2021.04.30</c:v>
                </c:pt>
                <c:pt idx="456">
                  <c:v>2021.05.03</c:v>
                </c:pt>
                <c:pt idx="457">
                  <c:v>2021.05.04</c:v>
                </c:pt>
                <c:pt idx="458">
                  <c:v>2021.05.05</c:v>
                </c:pt>
                <c:pt idx="459">
                  <c:v>2021.05.06</c:v>
                </c:pt>
                <c:pt idx="460">
                  <c:v>2021.05.07</c:v>
                </c:pt>
                <c:pt idx="461">
                  <c:v>2021.05.10</c:v>
                </c:pt>
                <c:pt idx="462">
                  <c:v>2021.05.11</c:v>
                </c:pt>
                <c:pt idx="463">
                  <c:v>2021.05.12</c:v>
                </c:pt>
                <c:pt idx="464">
                  <c:v>2021.05.13</c:v>
                </c:pt>
                <c:pt idx="465">
                  <c:v>2021.05.14</c:v>
                </c:pt>
                <c:pt idx="466">
                  <c:v>2021.05.17</c:v>
                </c:pt>
                <c:pt idx="467">
                  <c:v>2021.05.18</c:v>
                </c:pt>
                <c:pt idx="468">
                  <c:v>2021.05.19</c:v>
                </c:pt>
                <c:pt idx="469">
                  <c:v>2021.05.20</c:v>
                </c:pt>
                <c:pt idx="470">
                  <c:v>2021.05.21</c:v>
                </c:pt>
                <c:pt idx="471">
                  <c:v>2021.05.25</c:v>
                </c:pt>
                <c:pt idx="472">
                  <c:v>2021.05.26</c:v>
                </c:pt>
                <c:pt idx="473">
                  <c:v>2021.05.27</c:v>
                </c:pt>
                <c:pt idx="474">
                  <c:v>2021.05.28</c:v>
                </c:pt>
                <c:pt idx="475">
                  <c:v>2021.05.31</c:v>
                </c:pt>
                <c:pt idx="476">
                  <c:v>2021.06.01</c:v>
                </c:pt>
                <c:pt idx="477">
                  <c:v>2021.06.02</c:v>
                </c:pt>
                <c:pt idx="478">
                  <c:v>2021.06.03</c:v>
                </c:pt>
                <c:pt idx="479">
                  <c:v>2021.06.04</c:v>
                </c:pt>
                <c:pt idx="480">
                  <c:v>2021.06.07</c:v>
                </c:pt>
                <c:pt idx="481">
                  <c:v>2021.06.08</c:v>
                </c:pt>
                <c:pt idx="482">
                  <c:v>2021.06.09</c:v>
                </c:pt>
                <c:pt idx="483">
                  <c:v>2021.06.10</c:v>
                </c:pt>
                <c:pt idx="484">
                  <c:v>2021.06.11</c:v>
                </c:pt>
                <c:pt idx="485">
                  <c:v>2021.06.14</c:v>
                </c:pt>
                <c:pt idx="486">
                  <c:v>2021.06.15</c:v>
                </c:pt>
                <c:pt idx="487">
                  <c:v>2021.06.16</c:v>
                </c:pt>
                <c:pt idx="488">
                  <c:v>2021.06.17</c:v>
                </c:pt>
                <c:pt idx="489">
                  <c:v>2021.06.18</c:v>
                </c:pt>
                <c:pt idx="490">
                  <c:v>2021.06.21</c:v>
                </c:pt>
                <c:pt idx="491">
                  <c:v>2021.06.22</c:v>
                </c:pt>
                <c:pt idx="492">
                  <c:v>2021.06.23</c:v>
                </c:pt>
                <c:pt idx="493">
                  <c:v>2021.06.24</c:v>
                </c:pt>
                <c:pt idx="494">
                  <c:v>2021.06.25</c:v>
                </c:pt>
                <c:pt idx="495">
                  <c:v>2021.06.28</c:v>
                </c:pt>
                <c:pt idx="496">
                  <c:v>2021.06.29</c:v>
                </c:pt>
                <c:pt idx="497">
                  <c:v>2021.06.30</c:v>
                </c:pt>
                <c:pt idx="498">
                  <c:v>2021.07.01</c:v>
                </c:pt>
                <c:pt idx="499">
                  <c:v>2021.07.02</c:v>
                </c:pt>
                <c:pt idx="500">
                  <c:v>2021.07.05</c:v>
                </c:pt>
                <c:pt idx="501">
                  <c:v>2021.07.06</c:v>
                </c:pt>
                <c:pt idx="502">
                  <c:v>2021.07.07</c:v>
                </c:pt>
                <c:pt idx="503">
                  <c:v>2021.07.08</c:v>
                </c:pt>
                <c:pt idx="504">
                  <c:v>2021.07.09</c:v>
                </c:pt>
                <c:pt idx="505">
                  <c:v>2021.07.12</c:v>
                </c:pt>
                <c:pt idx="506">
                  <c:v>2021.07.13</c:v>
                </c:pt>
                <c:pt idx="507">
                  <c:v>2021.07.14</c:v>
                </c:pt>
                <c:pt idx="508">
                  <c:v>2021.07.15</c:v>
                </c:pt>
                <c:pt idx="509">
                  <c:v>2021.07.16</c:v>
                </c:pt>
                <c:pt idx="510">
                  <c:v>2021.07.19</c:v>
                </c:pt>
                <c:pt idx="511">
                  <c:v>2021.07.20</c:v>
                </c:pt>
                <c:pt idx="512">
                  <c:v>2021.07.21</c:v>
                </c:pt>
                <c:pt idx="513">
                  <c:v>2021.07.22</c:v>
                </c:pt>
                <c:pt idx="514">
                  <c:v>2021.07.23</c:v>
                </c:pt>
                <c:pt idx="515">
                  <c:v>2021.07.26</c:v>
                </c:pt>
                <c:pt idx="516">
                  <c:v>2021.07.27</c:v>
                </c:pt>
                <c:pt idx="517">
                  <c:v>2021.07.28</c:v>
                </c:pt>
                <c:pt idx="518">
                  <c:v>2021.07.29</c:v>
                </c:pt>
                <c:pt idx="519">
                  <c:v>2021.07.30</c:v>
                </c:pt>
                <c:pt idx="520">
                  <c:v>2021.08.02</c:v>
                </c:pt>
                <c:pt idx="521">
                  <c:v>2021.08.03</c:v>
                </c:pt>
                <c:pt idx="522">
                  <c:v>2021.08.04</c:v>
                </c:pt>
                <c:pt idx="523">
                  <c:v>2021.08.05</c:v>
                </c:pt>
                <c:pt idx="524">
                  <c:v>2021.08.06</c:v>
                </c:pt>
                <c:pt idx="525">
                  <c:v>2021.08.09</c:v>
                </c:pt>
                <c:pt idx="526">
                  <c:v>2021.08.10</c:v>
                </c:pt>
                <c:pt idx="527">
                  <c:v>2021.08.11</c:v>
                </c:pt>
                <c:pt idx="528">
                  <c:v>2021.08.12</c:v>
                </c:pt>
                <c:pt idx="529">
                  <c:v>2021.08.13</c:v>
                </c:pt>
                <c:pt idx="530">
                  <c:v>2021.08.16</c:v>
                </c:pt>
                <c:pt idx="531">
                  <c:v>2021.08.17</c:v>
                </c:pt>
                <c:pt idx="532">
                  <c:v>2021.08.18</c:v>
                </c:pt>
                <c:pt idx="533">
                  <c:v>2021.08.19</c:v>
                </c:pt>
                <c:pt idx="534">
                  <c:v>2021.08.23</c:v>
                </c:pt>
                <c:pt idx="535">
                  <c:v>2021.08.24</c:v>
                </c:pt>
                <c:pt idx="536">
                  <c:v>2021.08.25</c:v>
                </c:pt>
                <c:pt idx="537">
                  <c:v>2021.08.26</c:v>
                </c:pt>
                <c:pt idx="538">
                  <c:v>2021.08.27</c:v>
                </c:pt>
                <c:pt idx="539">
                  <c:v>2021.08.30</c:v>
                </c:pt>
                <c:pt idx="540">
                  <c:v>2021.08.31</c:v>
                </c:pt>
                <c:pt idx="541">
                  <c:v>2021.09.01</c:v>
                </c:pt>
                <c:pt idx="542">
                  <c:v>2021.09.02</c:v>
                </c:pt>
                <c:pt idx="543">
                  <c:v>2021.09.03</c:v>
                </c:pt>
                <c:pt idx="544">
                  <c:v>2021.09.06</c:v>
                </c:pt>
                <c:pt idx="545">
                  <c:v>2021.09.07</c:v>
                </c:pt>
                <c:pt idx="546">
                  <c:v>2021.09.08</c:v>
                </c:pt>
                <c:pt idx="547">
                  <c:v>2021.09.09</c:v>
                </c:pt>
                <c:pt idx="548">
                  <c:v>2021.09.10</c:v>
                </c:pt>
                <c:pt idx="549">
                  <c:v>2021.09.13</c:v>
                </c:pt>
                <c:pt idx="550">
                  <c:v>2021.09.14</c:v>
                </c:pt>
                <c:pt idx="551">
                  <c:v>2021.09.15</c:v>
                </c:pt>
                <c:pt idx="552">
                  <c:v>2021.09.16</c:v>
                </c:pt>
                <c:pt idx="553">
                  <c:v>2021.09.17</c:v>
                </c:pt>
                <c:pt idx="554">
                  <c:v>2021.09.20</c:v>
                </c:pt>
                <c:pt idx="555">
                  <c:v>2021.09.21</c:v>
                </c:pt>
                <c:pt idx="556">
                  <c:v>2021.09.22</c:v>
                </c:pt>
                <c:pt idx="557">
                  <c:v>2021.09.23</c:v>
                </c:pt>
                <c:pt idx="558">
                  <c:v>2021.09.24</c:v>
                </c:pt>
                <c:pt idx="559">
                  <c:v>2021.09.27</c:v>
                </c:pt>
                <c:pt idx="560">
                  <c:v>2021.09.28</c:v>
                </c:pt>
                <c:pt idx="561">
                  <c:v>2021.09.29</c:v>
                </c:pt>
                <c:pt idx="562">
                  <c:v>2021.09.30</c:v>
                </c:pt>
                <c:pt idx="563">
                  <c:v>2021.10.01</c:v>
                </c:pt>
                <c:pt idx="564">
                  <c:v>2021.10.04</c:v>
                </c:pt>
                <c:pt idx="565">
                  <c:v>2021.10.05</c:v>
                </c:pt>
                <c:pt idx="566">
                  <c:v>2021.10.06</c:v>
                </c:pt>
                <c:pt idx="567">
                  <c:v>2021.10.07</c:v>
                </c:pt>
                <c:pt idx="568">
                  <c:v>2021.10.08</c:v>
                </c:pt>
                <c:pt idx="569">
                  <c:v>2021.10.11</c:v>
                </c:pt>
                <c:pt idx="570">
                  <c:v>2021.10.12</c:v>
                </c:pt>
                <c:pt idx="571">
                  <c:v>2021.10.13</c:v>
                </c:pt>
                <c:pt idx="572">
                  <c:v>2021.10.14</c:v>
                </c:pt>
                <c:pt idx="573">
                  <c:v>2021.10.15</c:v>
                </c:pt>
                <c:pt idx="574">
                  <c:v>2021.10.18</c:v>
                </c:pt>
                <c:pt idx="575">
                  <c:v>2021.10.19</c:v>
                </c:pt>
                <c:pt idx="576">
                  <c:v>2021.10.20</c:v>
                </c:pt>
                <c:pt idx="577">
                  <c:v>2021.10.21</c:v>
                </c:pt>
                <c:pt idx="578">
                  <c:v>2021.10.22</c:v>
                </c:pt>
                <c:pt idx="579">
                  <c:v>2021.10.25</c:v>
                </c:pt>
                <c:pt idx="580">
                  <c:v>2021.10.26</c:v>
                </c:pt>
                <c:pt idx="581">
                  <c:v>2021.10.27</c:v>
                </c:pt>
                <c:pt idx="582">
                  <c:v>2021.10.28</c:v>
                </c:pt>
                <c:pt idx="583">
                  <c:v>2021.10.29</c:v>
                </c:pt>
                <c:pt idx="584">
                  <c:v>2021.11.02</c:v>
                </c:pt>
                <c:pt idx="585">
                  <c:v>2021.11.03</c:v>
                </c:pt>
                <c:pt idx="586">
                  <c:v>2021.11.04</c:v>
                </c:pt>
                <c:pt idx="587">
                  <c:v>2021.11.05</c:v>
                </c:pt>
                <c:pt idx="588">
                  <c:v>2021.11.08</c:v>
                </c:pt>
                <c:pt idx="589">
                  <c:v>2021.11.09</c:v>
                </c:pt>
                <c:pt idx="590">
                  <c:v>2021.11.10</c:v>
                </c:pt>
                <c:pt idx="591">
                  <c:v>2021.11.11</c:v>
                </c:pt>
                <c:pt idx="592">
                  <c:v>2021.11.12</c:v>
                </c:pt>
                <c:pt idx="593">
                  <c:v>2021.11.15</c:v>
                </c:pt>
                <c:pt idx="594">
                  <c:v>2021.11.16</c:v>
                </c:pt>
                <c:pt idx="595">
                  <c:v>2021.11.17</c:v>
                </c:pt>
                <c:pt idx="596">
                  <c:v>2021.11.18</c:v>
                </c:pt>
                <c:pt idx="597">
                  <c:v>2021.11.19</c:v>
                </c:pt>
                <c:pt idx="598">
                  <c:v>2021.11.22</c:v>
                </c:pt>
                <c:pt idx="599">
                  <c:v>2021.11.23</c:v>
                </c:pt>
                <c:pt idx="600">
                  <c:v>2021.11.24</c:v>
                </c:pt>
                <c:pt idx="601">
                  <c:v>2021.11.25</c:v>
                </c:pt>
                <c:pt idx="602">
                  <c:v>2021.11.26</c:v>
                </c:pt>
                <c:pt idx="603">
                  <c:v>2021.11.29</c:v>
                </c:pt>
                <c:pt idx="604">
                  <c:v>2021.11.30</c:v>
                </c:pt>
                <c:pt idx="605">
                  <c:v>2021.12.01</c:v>
                </c:pt>
                <c:pt idx="606">
                  <c:v>2021.12.02</c:v>
                </c:pt>
                <c:pt idx="607">
                  <c:v>2021.12.03</c:v>
                </c:pt>
                <c:pt idx="608">
                  <c:v>2021.12.06</c:v>
                </c:pt>
                <c:pt idx="609">
                  <c:v>2021.12.07</c:v>
                </c:pt>
                <c:pt idx="610">
                  <c:v>2021.12.08</c:v>
                </c:pt>
                <c:pt idx="611">
                  <c:v>2021.12.09</c:v>
                </c:pt>
                <c:pt idx="612">
                  <c:v>2021.12.10</c:v>
                </c:pt>
                <c:pt idx="613">
                  <c:v>2021.12.11</c:v>
                </c:pt>
                <c:pt idx="614">
                  <c:v>2021.12.13</c:v>
                </c:pt>
                <c:pt idx="615">
                  <c:v>2021.12.14</c:v>
                </c:pt>
                <c:pt idx="616">
                  <c:v>2021.12.15</c:v>
                </c:pt>
                <c:pt idx="617">
                  <c:v>2021.12.16</c:v>
                </c:pt>
                <c:pt idx="618">
                  <c:v>2021.12.17</c:v>
                </c:pt>
                <c:pt idx="619">
                  <c:v>2021.12.20</c:v>
                </c:pt>
                <c:pt idx="620">
                  <c:v>2021.12.21</c:v>
                </c:pt>
                <c:pt idx="621">
                  <c:v>2021.12.22</c:v>
                </c:pt>
                <c:pt idx="622">
                  <c:v>2021.12.23</c:v>
                </c:pt>
                <c:pt idx="623">
                  <c:v>2021.12.27</c:v>
                </c:pt>
                <c:pt idx="624">
                  <c:v>2021.12.28</c:v>
                </c:pt>
                <c:pt idx="625">
                  <c:v>2021.12.29</c:v>
                </c:pt>
                <c:pt idx="626">
                  <c:v>2021.12.30</c:v>
                </c:pt>
                <c:pt idx="627">
                  <c:v>2021.12.31</c:v>
                </c:pt>
                <c:pt idx="628">
                  <c:v>2022.01.03</c:v>
                </c:pt>
                <c:pt idx="629">
                  <c:v>2022.01.04</c:v>
                </c:pt>
                <c:pt idx="630">
                  <c:v>2022.01.05</c:v>
                </c:pt>
                <c:pt idx="631">
                  <c:v>2022.01.06</c:v>
                </c:pt>
                <c:pt idx="632">
                  <c:v>2022.01.07</c:v>
                </c:pt>
                <c:pt idx="633">
                  <c:v>2022.01.10</c:v>
                </c:pt>
                <c:pt idx="634">
                  <c:v>2022.01.11</c:v>
                </c:pt>
                <c:pt idx="635">
                  <c:v>2022.01.12</c:v>
                </c:pt>
                <c:pt idx="636">
                  <c:v>2022.01.13</c:v>
                </c:pt>
                <c:pt idx="637">
                  <c:v>2022.01.14</c:v>
                </c:pt>
                <c:pt idx="638">
                  <c:v>2022.01.17</c:v>
                </c:pt>
                <c:pt idx="639">
                  <c:v>2022.01.18</c:v>
                </c:pt>
                <c:pt idx="640">
                  <c:v>2022.01.19</c:v>
                </c:pt>
                <c:pt idx="641">
                  <c:v>2022.01.20</c:v>
                </c:pt>
                <c:pt idx="642">
                  <c:v>2022.01.21</c:v>
                </c:pt>
                <c:pt idx="643">
                  <c:v>2022.01.24</c:v>
                </c:pt>
                <c:pt idx="644">
                  <c:v>2022.01.25</c:v>
                </c:pt>
                <c:pt idx="645">
                  <c:v>2022.01.26</c:v>
                </c:pt>
                <c:pt idx="646">
                  <c:v>2022.01.27</c:v>
                </c:pt>
                <c:pt idx="647">
                  <c:v>2022.01.28</c:v>
                </c:pt>
                <c:pt idx="648">
                  <c:v>2022.01.31</c:v>
                </c:pt>
                <c:pt idx="649">
                  <c:v>2022.02.01</c:v>
                </c:pt>
                <c:pt idx="650">
                  <c:v>2022.02.02</c:v>
                </c:pt>
                <c:pt idx="651">
                  <c:v>2022.02.03</c:v>
                </c:pt>
                <c:pt idx="652">
                  <c:v>2022.02.04</c:v>
                </c:pt>
                <c:pt idx="653">
                  <c:v>2022.02.07</c:v>
                </c:pt>
                <c:pt idx="654">
                  <c:v>2022.02.08</c:v>
                </c:pt>
                <c:pt idx="655">
                  <c:v>2022.02.09</c:v>
                </c:pt>
                <c:pt idx="656">
                  <c:v>2022.02.10</c:v>
                </c:pt>
                <c:pt idx="657">
                  <c:v>2022.02.11</c:v>
                </c:pt>
                <c:pt idx="658">
                  <c:v>2022.02.14</c:v>
                </c:pt>
                <c:pt idx="659">
                  <c:v>2022.02.15</c:v>
                </c:pt>
                <c:pt idx="660">
                  <c:v>2022.02.16</c:v>
                </c:pt>
                <c:pt idx="661">
                  <c:v>2022.02.17</c:v>
                </c:pt>
                <c:pt idx="662">
                  <c:v>2022.02.18</c:v>
                </c:pt>
                <c:pt idx="663">
                  <c:v>2022.02.21</c:v>
                </c:pt>
                <c:pt idx="664">
                  <c:v>2022.02.22</c:v>
                </c:pt>
                <c:pt idx="665">
                  <c:v>2022.02.23</c:v>
                </c:pt>
                <c:pt idx="666">
                  <c:v>2022.02.24</c:v>
                </c:pt>
                <c:pt idx="667">
                  <c:v>2022.02.25</c:v>
                </c:pt>
                <c:pt idx="668">
                  <c:v>2022.02.28</c:v>
                </c:pt>
                <c:pt idx="669">
                  <c:v>2022.03.01</c:v>
                </c:pt>
                <c:pt idx="670">
                  <c:v>2022.03.02</c:v>
                </c:pt>
                <c:pt idx="671">
                  <c:v>2022.03.03</c:v>
                </c:pt>
                <c:pt idx="672">
                  <c:v>2022.03.04</c:v>
                </c:pt>
                <c:pt idx="673">
                  <c:v>2022.03.07</c:v>
                </c:pt>
                <c:pt idx="674">
                  <c:v>2022.03.08</c:v>
                </c:pt>
                <c:pt idx="675">
                  <c:v>2022.03.09</c:v>
                </c:pt>
                <c:pt idx="676">
                  <c:v>2022.03.10</c:v>
                </c:pt>
                <c:pt idx="677">
                  <c:v>2022.03.11</c:v>
                </c:pt>
                <c:pt idx="678">
                  <c:v>2022.03.16</c:v>
                </c:pt>
                <c:pt idx="679">
                  <c:v>2022.03.17</c:v>
                </c:pt>
                <c:pt idx="680">
                  <c:v>2022.03.18</c:v>
                </c:pt>
                <c:pt idx="681">
                  <c:v>2022.03.21</c:v>
                </c:pt>
                <c:pt idx="682">
                  <c:v>2022.03.22</c:v>
                </c:pt>
                <c:pt idx="683">
                  <c:v>2022.03.23</c:v>
                </c:pt>
                <c:pt idx="684">
                  <c:v>2022.03.24</c:v>
                </c:pt>
                <c:pt idx="685">
                  <c:v>2022.03.25</c:v>
                </c:pt>
                <c:pt idx="686">
                  <c:v>2022.03.26</c:v>
                </c:pt>
                <c:pt idx="687">
                  <c:v>2022.03.28</c:v>
                </c:pt>
                <c:pt idx="688">
                  <c:v>2022.03.29</c:v>
                </c:pt>
                <c:pt idx="689">
                  <c:v>2022.03.30</c:v>
                </c:pt>
                <c:pt idx="690">
                  <c:v>2022.03.31</c:v>
                </c:pt>
                <c:pt idx="691">
                  <c:v>2022.04.01</c:v>
                </c:pt>
                <c:pt idx="692">
                  <c:v>2022.04.04</c:v>
                </c:pt>
                <c:pt idx="693">
                  <c:v>2022.04.05</c:v>
                </c:pt>
                <c:pt idx="694">
                  <c:v>2022.04.06</c:v>
                </c:pt>
                <c:pt idx="695">
                  <c:v>2022.04.07</c:v>
                </c:pt>
                <c:pt idx="696">
                  <c:v>2022.04.08</c:v>
                </c:pt>
                <c:pt idx="697">
                  <c:v>2022.04.11</c:v>
                </c:pt>
                <c:pt idx="698">
                  <c:v>2022.04.12</c:v>
                </c:pt>
                <c:pt idx="699">
                  <c:v>2022.04.13</c:v>
                </c:pt>
                <c:pt idx="700">
                  <c:v>2022.04.14</c:v>
                </c:pt>
                <c:pt idx="701">
                  <c:v>2022.04.19</c:v>
                </c:pt>
                <c:pt idx="702">
                  <c:v>2022.04.20</c:v>
                </c:pt>
                <c:pt idx="703">
                  <c:v>2022.04.21</c:v>
                </c:pt>
                <c:pt idx="704">
                  <c:v>2022.04.22</c:v>
                </c:pt>
                <c:pt idx="705">
                  <c:v>2022.04.25</c:v>
                </c:pt>
                <c:pt idx="706">
                  <c:v>2022.04.26</c:v>
                </c:pt>
                <c:pt idx="707">
                  <c:v>2022.04.27</c:v>
                </c:pt>
                <c:pt idx="708">
                  <c:v>2022.04.28</c:v>
                </c:pt>
                <c:pt idx="709">
                  <c:v>2022.04.29</c:v>
                </c:pt>
                <c:pt idx="710">
                  <c:v>2022.05.02</c:v>
                </c:pt>
                <c:pt idx="711">
                  <c:v>2022.05.03</c:v>
                </c:pt>
                <c:pt idx="712">
                  <c:v>2022.05.04</c:v>
                </c:pt>
                <c:pt idx="713">
                  <c:v>2022.05.05</c:v>
                </c:pt>
                <c:pt idx="714">
                  <c:v>2022.05.06</c:v>
                </c:pt>
                <c:pt idx="715">
                  <c:v>2022.05.09</c:v>
                </c:pt>
                <c:pt idx="716">
                  <c:v>2022.05.10</c:v>
                </c:pt>
                <c:pt idx="717">
                  <c:v>2022.05.11</c:v>
                </c:pt>
                <c:pt idx="718">
                  <c:v>2022.05.12</c:v>
                </c:pt>
                <c:pt idx="719">
                  <c:v>2022.05.13</c:v>
                </c:pt>
                <c:pt idx="720">
                  <c:v>2022.05.16</c:v>
                </c:pt>
                <c:pt idx="721">
                  <c:v>2022.05.17</c:v>
                </c:pt>
                <c:pt idx="722">
                  <c:v>2022.05.18</c:v>
                </c:pt>
                <c:pt idx="723">
                  <c:v>2022.05.19</c:v>
                </c:pt>
                <c:pt idx="724">
                  <c:v>2022.05.20</c:v>
                </c:pt>
                <c:pt idx="725">
                  <c:v>2022.05.23</c:v>
                </c:pt>
                <c:pt idx="726">
                  <c:v>2022.05.24</c:v>
                </c:pt>
                <c:pt idx="727">
                  <c:v>2022.05.25</c:v>
                </c:pt>
                <c:pt idx="728">
                  <c:v>2022.05.26</c:v>
                </c:pt>
                <c:pt idx="729">
                  <c:v>2022.05.27</c:v>
                </c:pt>
                <c:pt idx="730">
                  <c:v>2022.05.30</c:v>
                </c:pt>
                <c:pt idx="731">
                  <c:v>2022.05.31</c:v>
                </c:pt>
                <c:pt idx="732">
                  <c:v>2022.06.01</c:v>
                </c:pt>
                <c:pt idx="733">
                  <c:v>2022.06.02</c:v>
                </c:pt>
                <c:pt idx="734">
                  <c:v>2022.06.03</c:v>
                </c:pt>
                <c:pt idx="735">
                  <c:v>2022.06.07</c:v>
                </c:pt>
                <c:pt idx="736">
                  <c:v>2022.06.08</c:v>
                </c:pt>
                <c:pt idx="737">
                  <c:v>2022.06.09</c:v>
                </c:pt>
                <c:pt idx="738">
                  <c:v>2022.06.10</c:v>
                </c:pt>
                <c:pt idx="739">
                  <c:v>2022.06.13</c:v>
                </c:pt>
                <c:pt idx="740">
                  <c:v>2022.06.14</c:v>
                </c:pt>
                <c:pt idx="741">
                  <c:v>2022.06.15</c:v>
                </c:pt>
                <c:pt idx="742">
                  <c:v>2022.06.16</c:v>
                </c:pt>
                <c:pt idx="743">
                  <c:v>2022.06.17</c:v>
                </c:pt>
                <c:pt idx="744">
                  <c:v>2022.06.20</c:v>
                </c:pt>
                <c:pt idx="745">
                  <c:v>2022.06.21</c:v>
                </c:pt>
                <c:pt idx="746">
                  <c:v>2022.06.22</c:v>
                </c:pt>
                <c:pt idx="747">
                  <c:v>2022.06.23</c:v>
                </c:pt>
                <c:pt idx="748">
                  <c:v>2022.06.24</c:v>
                </c:pt>
                <c:pt idx="749">
                  <c:v>2022.06.27</c:v>
                </c:pt>
                <c:pt idx="750">
                  <c:v>2022.06.28</c:v>
                </c:pt>
                <c:pt idx="751">
                  <c:v>2022.06.29</c:v>
                </c:pt>
                <c:pt idx="752">
                  <c:v>2022.06.30</c:v>
                </c:pt>
                <c:pt idx="753">
                  <c:v>2022.07.01</c:v>
                </c:pt>
                <c:pt idx="754">
                  <c:v>2022.07.04</c:v>
                </c:pt>
                <c:pt idx="755">
                  <c:v>2022.07.05</c:v>
                </c:pt>
                <c:pt idx="756">
                  <c:v>2022.07.06</c:v>
                </c:pt>
                <c:pt idx="757">
                  <c:v>2022.07.07</c:v>
                </c:pt>
                <c:pt idx="758">
                  <c:v>2022.07.08</c:v>
                </c:pt>
                <c:pt idx="759">
                  <c:v>2022.07.11</c:v>
                </c:pt>
                <c:pt idx="760">
                  <c:v>2022.07.12</c:v>
                </c:pt>
                <c:pt idx="761">
                  <c:v>2022.07.13</c:v>
                </c:pt>
                <c:pt idx="762">
                  <c:v>2022.07.14</c:v>
                </c:pt>
                <c:pt idx="763">
                  <c:v>2022.07.15</c:v>
                </c:pt>
                <c:pt idx="764">
                  <c:v>2022.07.18</c:v>
                </c:pt>
                <c:pt idx="765">
                  <c:v>2022.07.19</c:v>
                </c:pt>
                <c:pt idx="766">
                  <c:v>2022.07.20</c:v>
                </c:pt>
                <c:pt idx="767">
                  <c:v>2022.07.21</c:v>
                </c:pt>
                <c:pt idx="768">
                  <c:v>2022.07.22</c:v>
                </c:pt>
                <c:pt idx="769">
                  <c:v>2022.07.25</c:v>
                </c:pt>
                <c:pt idx="770">
                  <c:v>2022.07.26</c:v>
                </c:pt>
                <c:pt idx="771">
                  <c:v>2022.07.27</c:v>
                </c:pt>
                <c:pt idx="772">
                  <c:v>2022.07.28</c:v>
                </c:pt>
                <c:pt idx="773">
                  <c:v>2022.07.29</c:v>
                </c:pt>
                <c:pt idx="774">
                  <c:v>2022.08.01</c:v>
                </c:pt>
                <c:pt idx="775">
                  <c:v>2022.08.02</c:v>
                </c:pt>
                <c:pt idx="776">
                  <c:v>2022.08.03</c:v>
                </c:pt>
                <c:pt idx="777">
                  <c:v>2022.08.04</c:v>
                </c:pt>
                <c:pt idx="778">
                  <c:v>2022.08.05</c:v>
                </c:pt>
                <c:pt idx="779">
                  <c:v>2022.08.08</c:v>
                </c:pt>
                <c:pt idx="780">
                  <c:v>2022.08.09</c:v>
                </c:pt>
                <c:pt idx="781">
                  <c:v>2022.08.10</c:v>
                </c:pt>
                <c:pt idx="782">
                  <c:v>2022.08.11</c:v>
                </c:pt>
                <c:pt idx="783">
                  <c:v>2022.08.12</c:v>
                </c:pt>
                <c:pt idx="784">
                  <c:v>2022.08.15</c:v>
                </c:pt>
                <c:pt idx="785">
                  <c:v>2022.08.16</c:v>
                </c:pt>
                <c:pt idx="786">
                  <c:v>2022.08.17</c:v>
                </c:pt>
                <c:pt idx="787">
                  <c:v>2022.08.18</c:v>
                </c:pt>
                <c:pt idx="788">
                  <c:v>2022.08.19</c:v>
                </c:pt>
                <c:pt idx="789">
                  <c:v>2022.08.22</c:v>
                </c:pt>
                <c:pt idx="790">
                  <c:v>2022.08.23</c:v>
                </c:pt>
                <c:pt idx="791">
                  <c:v>2022.08.24</c:v>
                </c:pt>
                <c:pt idx="792">
                  <c:v>2022.08.25</c:v>
                </c:pt>
                <c:pt idx="793">
                  <c:v>2022.08.26</c:v>
                </c:pt>
                <c:pt idx="794">
                  <c:v>2022.08.29</c:v>
                </c:pt>
                <c:pt idx="795">
                  <c:v>2022.08.30</c:v>
                </c:pt>
                <c:pt idx="796">
                  <c:v>2022.08.31</c:v>
                </c:pt>
                <c:pt idx="797">
                  <c:v>2022.09.01</c:v>
                </c:pt>
                <c:pt idx="798">
                  <c:v>2022.09.02</c:v>
                </c:pt>
                <c:pt idx="799">
                  <c:v>2022.09.05</c:v>
                </c:pt>
                <c:pt idx="800">
                  <c:v>2022.09.06</c:v>
                </c:pt>
                <c:pt idx="801">
                  <c:v>2022.09.07</c:v>
                </c:pt>
                <c:pt idx="802">
                  <c:v>2022.09.08</c:v>
                </c:pt>
                <c:pt idx="803">
                  <c:v>2022.09.09</c:v>
                </c:pt>
                <c:pt idx="804">
                  <c:v>2022.09.12</c:v>
                </c:pt>
                <c:pt idx="805">
                  <c:v>2022.09.13</c:v>
                </c:pt>
                <c:pt idx="806">
                  <c:v>2022.09.14</c:v>
                </c:pt>
              </c:strCache>
            </c:strRef>
          </c:cat>
          <c:val>
            <c:numRef>
              <c:f>Alapadatok!$J$815:$J$1621</c:f>
              <c:numCache>
                <c:formatCode>General</c:formatCode>
                <c:ptCount val="80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9</c:v>
                </c:pt>
                <c:pt idx="21">
                  <c:v>17</c:v>
                </c:pt>
                <c:pt idx="22">
                  <c:v>17</c:v>
                </c:pt>
                <c:pt idx="23">
                  <c:v>21</c:v>
                </c:pt>
                <c:pt idx="24">
                  <c:v>40</c:v>
                </c:pt>
                <c:pt idx="25">
                  <c:v>43</c:v>
                </c:pt>
                <c:pt idx="26">
                  <c:v>57</c:v>
                </c:pt>
                <c:pt idx="27">
                  <c:v>67</c:v>
                </c:pt>
                <c:pt idx="28">
                  <c:v>79</c:v>
                </c:pt>
                <c:pt idx="29">
                  <c:v>92</c:v>
                </c:pt>
                <c:pt idx="30">
                  <c:v>109</c:v>
                </c:pt>
                <c:pt idx="31">
                  <c:v>121</c:v>
                </c:pt>
                <c:pt idx="32">
                  <c:v>137</c:v>
                </c:pt>
                <c:pt idx="33">
                  <c:v>153</c:v>
                </c:pt>
                <c:pt idx="34">
                  <c:v>170</c:v>
                </c:pt>
                <c:pt idx="35">
                  <c:v>191</c:v>
                </c:pt>
                <c:pt idx="36">
                  <c:v>219</c:v>
                </c:pt>
                <c:pt idx="37">
                  <c:v>254</c:v>
                </c:pt>
                <c:pt idx="38">
                  <c:v>264</c:v>
                </c:pt>
                <c:pt idx="39">
                  <c:v>303</c:v>
                </c:pt>
                <c:pt idx="40">
                  <c:v>351</c:v>
                </c:pt>
                <c:pt idx="41">
                  <c:v>373</c:v>
                </c:pt>
                <c:pt idx="42">
                  <c:v>428</c:v>
                </c:pt>
                <c:pt idx="43">
                  <c:v>476</c:v>
                </c:pt>
                <c:pt idx="44">
                  <c:v>531</c:v>
                </c:pt>
                <c:pt idx="45">
                  <c:v>596</c:v>
                </c:pt>
                <c:pt idx="46">
                  <c:v>649</c:v>
                </c:pt>
                <c:pt idx="47">
                  <c:v>698</c:v>
                </c:pt>
                <c:pt idx="48">
                  <c:v>734</c:v>
                </c:pt>
                <c:pt idx="49">
                  <c:v>784</c:v>
                </c:pt>
                <c:pt idx="50">
                  <c:v>831</c:v>
                </c:pt>
                <c:pt idx="51">
                  <c:v>869</c:v>
                </c:pt>
                <c:pt idx="52">
                  <c:v>908</c:v>
                </c:pt>
                <c:pt idx="53">
                  <c:v>920</c:v>
                </c:pt>
                <c:pt idx="54">
                  <c:v>951</c:v>
                </c:pt>
                <c:pt idx="55">
                  <c:v>1000</c:v>
                </c:pt>
                <c:pt idx="56">
                  <c:v>1025</c:v>
                </c:pt>
                <c:pt idx="57">
                  <c:v>1056</c:v>
                </c:pt>
                <c:pt idx="58">
                  <c:v>1097</c:v>
                </c:pt>
                <c:pt idx="59">
                  <c:v>1151</c:v>
                </c:pt>
                <c:pt idx="60">
                  <c:v>1193</c:v>
                </c:pt>
                <c:pt idx="61">
                  <c:v>1239</c:v>
                </c:pt>
                <c:pt idx="62">
                  <c:v>1291</c:v>
                </c:pt>
                <c:pt idx="63">
                  <c:v>1356</c:v>
                </c:pt>
                <c:pt idx="64">
                  <c:v>1424</c:v>
                </c:pt>
                <c:pt idx="65">
                  <c:v>1488</c:v>
                </c:pt>
                <c:pt idx="66">
                  <c:v>1538</c:v>
                </c:pt>
                <c:pt idx="67">
                  <c:v>1568</c:v>
                </c:pt>
                <c:pt idx="68">
                  <c:v>1624</c:v>
                </c:pt>
                <c:pt idx="69">
                  <c:v>1688</c:v>
                </c:pt>
                <c:pt idx="70">
                  <c:v>1739</c:v>
                </c:pt>
                <c:pt idx="71">
                  <c:v>1795</c:v>
                </c:pt>
                <c:pt idx="72">
                  <c:v>1850</c:v>
                </c:pt>
                <c:pt idx="73">
                  <c:v>1910</c:v>
                </c:pt>
                <c:pt idx="74">
                  <c:v>1940</c:v>
                </c:pt>
                <c:pt idx="75">
                  <c:v>1990</c:v>
                </c:pt>
                <c:pt idx="76">
                  <c:v>2033</c:v>
                </c:pt>
                <c:pt idx="77">
                  <c:v>2096</c:v>
                </c:pt>
                <c:pt idx="78">
                  <c:v>2140</c:v>
                </c:pt>
                <c:pt idx="79">
                  <c:v>2192</c:v>
                </c:pt>
                <c:pt idx="80">
                  <c:v>2228</c:v>
                </c:pt>
                <c:pt idx="81">
                  <c:v>2282</c:v>
                </c:pt>
                <c:pt idx="82">
                  <c:v>2319</c:v>
                </c:pt>
                <c:pt idx="83">
                  <c:v>2382</c:v>
                </c:pt>
                <c:pt idx="84">
                  <c:v>2442</c:v>
                </c:pt>
                <c:pt idx="85">
                  <c:v>2494</c:v>
                </c:pt>
                <c:pt idx="86">
                  <c:v>2539</c:v>
                </c:pt>
                <c:pt idx="87">
                  <c:v>2624</c:v>
                </c:pt>
                <c:pt idx="88">
                  <c:v>2673</c:v>
                </c:pt>
                <c:pt idx="89">
                  <c:v>2753</c:v>
                </c:pt>
                <c:pt idx="90">
                  <c:v>2826</c:v>
                </c:pt>
                <c:pt idx="91">
                  <c:v>2891</c:v>
                </c:pt>
                <c:pt idx="92">
                  <c:v>2987</c:v>
                </c:pt>
                <c:pt idx="93">
                  <c:v>3047</c:v>
                </c:pt>
                <c:pt idx="94">
                  <c:v>3116</c:v>
                </c:pt>
                <c:pt idx="95">
                  <c:v>3186</c:v>
                </c:pt>
                <c:pt idx="96">
                  <c:v>3284</c:v>
                </c:pt>
                <c:pt idx="97">
                  <c:v>3408</c:v>
                </c:pt>
                <c:pt idx="98">
                  <c:v>3471</c:v>
                </c:pt>
                <c:pt idx="99">
                  <c:v>3568</c:v>
                </c:pt>
                <c:pt idx="100">
                  <c:v>3647</c:v>
                </c:pt>
                <c:pt idx="101">
                  <c:v>3767</c:v>
                </c:pt>
                <c:pt idx="102">
                  <c:v>3844</c:v>
                </c:pt>
                <c:pt idx="103">
                  <c:v>3936</c:v>
                </c:pt>
                <c:pt idx="104">
                  <c:v>4028</c:v>
                </c:pt>
                <c:pt idx="105">
                  <c:v>4119</c:v>
                </c:pt>
                <c:pt idx="106">
                  <c:v>4229</c:v>
                </c:pt>
                <c:pt idx="107">
                  <c:v>4425</c:v>
                </c:pt>
                <c:pt idx="108">
                  <c:v>4507</c:v>
                </c:pt>
                <c:pt idx="109">
                  <c:v>4609</c:v>
                </c:pt>
                <c:pt idx="110">
                  <c:v>4704</c:v>
                </c:pt>
                <c:pt idx="111">
                  <c:v>4785</c:v>
                </c:pt>
                <c:pt idx="112">
                  <c:v>4884</c:v>
                </c:pt>
                <c:pt idx="113">
                  <c:v>4956</c:v>
                </c:pt>
                <c:pt idx="114">
                  <c:v>5074</c:v>
                </c:pt>
                <c:pt idx="115">
                  <c:v>5176</c:v>
                </c:pt>
                <c:pt idx="116">
                  <c:v>5296</c:v>
                </c:pt>
                <c:pt idx="117">
                  <c:v>5414</c:v>
                </c:pt>
                <c:pt idx="118">
                  <c:v>5529</c:v>
                </c:pt>
                <c:pt idx="119">
                  <c:v>5647</c:v>
                </c:pt>
                <c:pt idx="120">
                  <c:v>5750</c:v>
                </c:pt>
                <c:pt idx="121">
                  <c:v>5852</c:v>
                </c:pt>
                <c:pt idx="122">
                  <c:v>6104</c:v>
                </c:pt>
                <c:pt idx="123">
                  <c:v>6377</c:v>
                </c:pt>
                <c:pt idx="124">
                  <c:v>6460</c:v>
                </c:pt>
                <c:pt idx="125">
                  <c:v>6573</c:v>
                </c:pt>
                <c:pt idx="126">
                  <c:v>6641</c:v>
                </c:pt>
                <c:pt idx="127">
                  <c:v>6715</c:v>
                </c:pt>
                <c:pt idx="128">
                  <c:v>6782</c:v>
                </c:pt>
                <c:pt idx="129">
                  <c:v>6852</c:v>
                </c:pt>
                <c:pt idx="130">
                  <c:v>6916</c:v>
                </c:pt>
                <c:pt idx="131">
                  <c:v>7002</c:v>
                </c:pt>
                <c:pt idx="132">
                  <c:v>7092</c:v>
                </c:pt>
                <c:pt idx="133">
                  <c:v>7200</c:v>
                </c:pt>
                <c:pt idx="134">
                  <c:v>7278</c:v>
                </c:pt>
                <c:pt idx="135">
                  <c:v>7351</c:v>
                </c:pt>
                <c:pt idx="136">
                  <c:v>7432</c:v>
                </c:pt>
                <c:pt idx="137">
                  <c:v>7560</c:v>
                </c:pt>
                <c:pt idx="138">
                  <c:v>7644</c:v>
                </c:pt>
                <c:pt idx="139">
                  <c:v>7737</c:v>
                </c:pt>
                <c:pt idx="140">
                  <c:v>7813</c:v>
                </c:pt>
                <c:pt idx="141">
                  <c:v>7922</c:v>
                </c:pt>
                <c:pt idx="142">
                  <c:v>7989</c:v>
                </c:pt>
                <c:pt idx="143">
                  <c:v>8107</c:v>
                </c:pt>
                <c:pt idx="144">
                  <c:v>8207</c:v>
                </c:pt>
                <c:pt idx="145">
                  <c:v>8314</c:v>
                </c:pt>
                <c:pt idx="146">
                  <c:v>8429</c:v>
                </c:pt>
                <c:pt idx="147">
                  <c:v>8491</c:v>
                </c:pt>
                <c:pt idx="148">
                  <c:v>8575</c:v>
                </c:pt>
                <c:pt idx="149">
                  <c:v>8640</c:v>
                </c:pt>
                <c:pt idx="150">
                  <c:v>8743</c:v>
                </c:pt>
                <c:pt idx="151">
                  <c:v>8823</c:v>
                </c:pt>
                <c:pt idx="152">
                  <c:v>8913</c:v>
                </c:pt>
                <c:pt idx="153">
                  <c:v>8971</c:v>
                </c:pt>
                <c:pt idx="154">
                  <c:v>9051</c:v>
                </c:pt>
                <c:pt idx="155">
                  <c:v>9143</c:v>
                </c:pt>
                <c:pt idx="156">
                  <c:v>9223</c:v>
                </c:pt>
                <c:pt idx="157">
                  <c:v>9289</c:v>
                </c:pt>
                <c:pt idx="158">
                  <c:v>9381</c:v>
                </c:pt>
                <c:pt idx="159">
                  <c:v>9447</c:v>
                </c:pt>
                <c:pt idx="160">
                  <c:v>9511</c:v>
                </c:pt>
                <c:pt idx="161">
                  <c:v>9584</c:v>
                </c:pt>
                <c:pt idx="162">
                  <c:v>9681</c:v>
                </c:pt>
                <c:pt idx="163">
                  <c:v>9750</c:v>
                </c:pt>
                <c:pt idx="164">
                  <c:v>9819</c:v>
                </c:pt>
                <c:pt idx="165">
                  <c:v>9892</c:v>
                </c:pt>
                <c:pt idx="166">
                  <c:v>9987</c:v>
                </c:pt>
                <c:pt idx="167">
                  <c:v>10079</c:v>
                </c:pt>
                <c:pt idx="168">
                  <c:v>10177</c:v>
                </c:pt>
                <c:pt idx="169">
                  <c:v>10276</c:v>
                </c:pt>
                <c:pt idx="170">
                  <c:v>10359</c:v>
                </c:pt>
                <c:pt idx="171">
                  <c:v>10449</c:v>
                </c:pt>
                <c:pt idx="172">
                  <c:v>10533</c:v>
                </c:pt>
                <c:pt idx="173">
                  <c:v>10623</c:v>
                </c:pt>
                <c:pt idx="174">
                  <c:v>10683</c:v>
                </c:pt>
                <c:pt idx="175">
                  <c:v>10823</c:v>
                </c:pt>
                <c:pt idx="176">
                  <c:v>10906</c:v>
                </c:pt>
                <c:pt idx="177">
                  <c:v>10984</c:v>
                </c:pt>
                <c:pt idx="178">
                  <c:v>11031</c:v>
                </c:pt>
                <c:pt idx="179">
                  <c:v>11112</c:v>
                </c:pt>
                <c:pt idx="180">
                  <c:v>11169</c:v>
                </c:pt>
                <c:pt idx="181">
                  <c:v>11263</c:v>
                </c:pt>
                <c:pt idx="182">
                  <c:v>11336</c:v>
                </c:pt>
                <c:pt idx="183">
                  <c:v>11386</c:v>
                </c:pt>
                <c:pt idx="184">
                  <c:v>11444</c:v>
                </c:pt>
                <c:pt idx="185">
                  <c:v>11529</c:v>
                </c:pt>
                <c:pt idx="186">
                  <c:v>11590</c:v>
                </c:pt>
                <c:pt idx="187">
                  <c:v>11629</c:v>
                </c:pt>
                <c:pt idx="188">
                  <c:v>11723</c:v>
                </c:pt>
                <c:pt idx="189">
                  <c:v>11773</c:v>
                </c:pt>
                <c:pt idx="190">
                  <c:v>11822</c:v>
                </c:pt>
                <c:pt idx="191">
                  <c:v>11875</c:v>
                </c:pt>
                <c:pt idx="192">
                  <c:v>11921</c:v>
                </c:pt>
                <c:pt idx="193">
                  <c:v>11967</c:v>
                </c:pt>
                <c:pt idx="194">
                  <c:v>12020</c:v>
                </c:pt>
                <c:pt idx="195">
                  <c:v>12097</c:v>
                </c:pt>
                <c:pt idx="196">
                  <c:v>12128</c:v>
                </c:pt>
                <c:pt idx="197">
                  <c:v>12163</c:v>
                </c:pt>
                <c:pt idx="198">
                  <c:v>12225</c:v>
                </c:pt>
                <c:pt idx="199">
                  <c:v>12287</c:v>
                </c:pt>
                <c:pt idx="200">
                  <c:v>12321</c:v>
                </c:pt>
                <c:pt idx="201">
                  <c:v>12376</c:v>
                </c:pt>
                <c:pt idx="202">
                  <c:v>12434</c:v>
                </c:pt>
                <c:pt idx="203">
                  <c:v>12477</c:v>
                </c:pt>
                <c:pt idx="204">
                  <c:v>12519</c:v>
                </c:pt>
                <c:pt idx="205">
                  <c:v>12537</c:v>
                </c:pt>
                <c:pt idx="206">
                  <c:v>12587</c:v>
                </c:pt>
                <c:pt idx="207">
                  <c:v>12630</c:v>
                </c:pt>
                <c:pt idx="208">
                  <c:v>12709</c:v>
                </c:pt>
                <c:pt idx="209">
                  <c:v>12748</c:v>
                </c:pt>
                <c:pt idx="210">
                  <c:v>12819</c:v>
                </c:pt>
                <c:pt idx="211">
                  <c:v>12861</c:v>
                </c:pt>
                <c:pt idx="212">
                  <c:v>12902</c:v>
                </c:pt>
                <c:pt idx="213">
                  <c:v>12956</c:v>
                </c:pt>
                <c:pt idx="214">
                  <c:v>12980</c:v>
                </c:pt>
                <c:pt idx="215">
                  <c:v>13017</c:v>
                </c:pt>
                <c:pt idx="216">
                  <c:v>13056</c:v>
                </c:pt>
                <c:pt idx="217">
                  <c:v>13099</c:v>
                </c:pt>
                <c:pt idx="218">
                  <c:v>13134</c:v>
                </c:pt>
                <c:pt idx="219">
                  <c:v>13165</c:v>
                </c:pt>
                <c:pt idx="220">
                  <c:v>13194</c:v>
                </c:pt>
                <c:pt idx="221">
                  <c:v>13216</c:v>
                </c:pt>
                <c:pt idx="222">
                  <c:v>13250</c:v>
                </c:pt>
                <c:pt idx="223">
                  <c:v>13292</c:v>
                </c:pt>
                <c:pt idx="224">
                  <c:v>13329</c:v>
                </c:pt>
                <c:pt idx="225">
                  <c:v>13363</c:v>
                </c:pt>
                <c:pt idx="226">
                  <c:v>13396</c:v>
                </c:pt>
                <c:pt idx="227">
                  <c:v>13422</c:v>
                </c:pt>
                <c:pt idx="228">
                  <c:v>13463</c:v>
                </c:pt>
                <c:pt idx="229">
                  <c:v>13482</c:v>
                </c:pt>
                <c:pt idx="230">
                  <c:v>13509</c:v>
                </c:pt>
                <c:pt idx="231">
                  <c:v>13555</c:v>
                </c:pt>
                <c:pt idx="232">
                  <c:v>13594</c:v>
                </c:pt>
                <c:pt idx="233">
                  <c:v>13621</c:v>
                </c:pt>
                <c:pt idx="234">
                  <c:v>13650</c:v>
                </c:pt>
                <c:pt idx="235">
                  <c:v>13693</c:v>
                </c:pt>
                <c:pt idx="236">
                  <c:v>13724</c:v>
                </c:pt>
                <c:pt idx="237">
                  <c:v>13755</c:v>
                </c:pt>
                <c:pt idx="238">
                  <c:v>13793</c:v>
                </c:pt>
                <c:pt idx="239">
                  <c:v>13825</c:v>
                </c:pt>
                <c:pt idx="240">
                  <c:v>13853</c:v>
                </c:pt>
                <c:pt idx="241">
                  <c:v>13898</c:v>
                </c:pt>
                <c:pt idx="242">
                  <c:v>13941</c:v>
                </c:pt>
                <c:pt idx="243">
                  <c:v>13978</c:v>
                </c:pt>
                <c:pt idx="244">
                  <c:v>14060</c:v>
                </c:pt>
                <c:pt idx="245">
                  <c:v>14101</c:v>
                </c:pt>
                <c:pt idx="246">
                  <c:v>14144</c:v>
                </c:pt>
                <c:pt idx="247">
                  <c:v>14193</c:v>
                </c:pt>
                <c:pt idx="248">
                  <c:v>14238</c:v>
                </c:pt>
                <c:pt idx="249">
                  <c:v>14286</c:v>
                </c:pt>
                <c:pt idx="250">
                  <c:v>14327</c:v>
                </c:pt>
                <c:pt idx="251">
                  <c:v>14378</c:v>
                </c:pt>
                <c:pt idx="252">
                  <c:v>14419</c:v>
                </c:pt>
                <c:pt idx="253">
                  <c:v>14459</c:v>
                </c:pt>
                <c:pt idx="254">
                  <c:v>14509</c:v>
                </c:pt>
                <c:pt idx="255">
                  <c:v>14548</c:v>
                </c:pt>
                <c:pt idx="256">
                  <c:v>14587</c:v>
                </c:pt>
                <c:pt idx="257">
                  <c:v>14632</c:v>
                </c:pt>
                <c:pt idx="258">
                  <c:v>14692</c:v>
                </c:pt>
                <c:pt idx="259">
                  <c:v>14734</c:v>
                </c:pt>
                <c:pt idx="260">
                  <c:v>14775</c:v>
                </c:pt>
                <c:pt idx="261">
                  <c:v>14787</c:v>
                </c:pt>
                <c:pt idx="262">
                  <c:v>14837</c:v>
                </c:pt>
                <c:pt idx="263">
                  <c:v>14919</c:v>
                </c:pt>
                <c:pt idx="264">
                  <c:v>14964</c:v>
                </c:pt>
                <c:pt idx="265">
                  <c:v>15011</c:v>
                </c:pt>
                <c:pt idx="266">
                  <c:v>15067</c:v>
                </c:pt>
                <c:pt idx="267">
                  <c:v>15116</c:v>
                </c:pt>
                <c:pt idx="268">
                  <c:v>15157</c:v>
                </c:pt>
                <c:pt idx="269">
                  <c:v>15191</c:v>
                </c:pt>
                <c:pt idx="270">
                  <c:v>15233</c:v>
                </c:pt>
                <c:pt idx="271">
                  <c:v>15281</c:v>
                </c:pt>
                <c:pt idx="272">
                  <c:v>15320</c:v>
                </c:pt>
                <c:pt idx="273">
                  <c:v>15374</c:v>
                </c:pt>
                <c:pt idx="274">
                  <c:v>15431</c:v>
                </c:pt>
                <c:pt idx="275">
                  <c:v>15488</c:v>
                </c:pt>
                <c:pt idx="276">
                  <c:v>15546</c:v>
                </c:pt>
                <c:pt idx="277">
                  <c:v>15606</c:v>
                </c:pt>
                <c:pt idx="278">
                  <c:v>15667</c:v>
                </c:pt>
                <c:pt idx="279">
                  <c:v>15731</c:v>
                </c:pt>
                <c:pt idx="280">
                  <c:v>15784</c:v>
                </c:pt>
                <c:pt idx="281">
                  <c:v>15838</c:v>
                </c:pt>
                <c:pt idx="282">
                  <c:v>15896</c:v>
                </c:pt>
                <c:pt idx="283">
                  <c:v>15947</c:v>
                </c:pt>
                <c:pt idx="284">
                  <c:v>16001</c:v>
                </c:pt>
                <c:pt idx="285">
                  <c:v>16045</c:v>
                </c:pt>
                <c:pt idx="286">
                  <c:v>16073</c:v>
                </c:pt>
                <c:pt idx="287">
                  <c:v>16125</c:v>
                </c:pt>
                <c:pt idx="288">
                  <c:v>16164</c:v>
                </c:pt>
                <c:pt idx="289">
                  <c:v>16210</c:v>
                </c:pt>
                <c:pt idx="290">
                  <c:v>16238</c:v>
                </c:pt>
                <c:pt idx="291">
                  <c:v>16264</c:v>
                </c:pt>
                <c:pt idx="292">
                  <c:v>16316</c:v>
                </c:pt>
                <c:pt idx="293">
                  <c:v>16375</c:v>
                </c:pt>
                <c:pt idx="294">
                  <c:v>16409</c:v>
                </c:pt>
                <c:pt idx="295">
                  <c:v>16454</c:v>
                </c:pt>
                <c:pt idx="296">
                  <c:v>16490</c:v>
                </c:pt>
                <c:pt idx="297">
                  <c:v>16525</c:v>
                </c:pt>
                <c:pt idx="298">
                  <c:v>16569</c:v>
                </c:pt>
                <c:pt idx="299">
                  <c:v>16622</c:v>
                </c:pt>
                <c:pt idx="300">
                  <c:v>16655</c:v>
                </c:pt>
                <c:pt idx="301">
                  <c:v>16693</c:v>
                </c:pt>
                <c:pt idx="302">
                  <c:v>16725</c:v>
                </c:pt>
                <c:pt idx="303">
                  <c:v>16760</c:v>
                </c:pt>
                <c:pt idx="304">
                  <c:v>16791</c:v>
                </c:pt>
                <c:pt idx="305">
                  <c:v>16823</c:v>
                </c:pt>
                <c:pt idx="306">
                  <c:v>16844</c:v>
                </c:pt>
                <c:pt idx="307">
                  <c:v>16886</c:v>
                </c:pt>
                <c:pt idx="308">
                  <c:v>16922</c:v>
                </c:pt>
                <c:pt idx="309">
                  <c:v>16968</c:v>
                </c:pt>
                <c:pt idx="310">
                  <c:v>17006</c:v>
                </c:pt>
                <c:pt idx="311">
                  <c:v>17047</c:v>
                </c:pt>
                <c:pt idx="312">
                  <c:v>17078</c:v>
                </c:pt>
                <c:pt idx="313">
                  <c:v>17117</c:v>
                </c:pt>
                <c:pt idx="314">
                  <c:v>17154</c:v>
                </c:pt>
                <c:pt idx="315">
                  <c:v>17204</c:v>
                </c:pt>
                <c:pt idx="316">
                  <c:v>17239</c:v>
                </c:pt>
                <c:pt idx="317">
                  <c:v>17283</c:v>
                </c:pt>
                <c:pt idx="318">
                  <c:v>17331</c:v>
                </c:pt>
                <c:pt idx="319">
                  <c:v>17375</c:v>
                </c:pt>
                <c:pt idx="320">
                  <c:v>17409</c:v>
                </c:pt>
                <c:pt idx="321">
                  <c:v>17447</c:v>
                </c:pt>
                <c:pt idx="322">
                  <c:v>17486</c:v>
                </c:pt>
                <c:pt idx="323">
                  <c:v>17543</c:v>
                </c:pt>
                <c:pt idx="324">
                  <c:v>17597</c:v>
                </c:pt>
                <c:pt idx="325">
                  <c:v>17645</c:v>
                </c:pt>
                <c:pt idx="326">
                  <c:v>17694</c:v>
                </c:pt>
                <c:pt idx="327">
                  <c:v>17750</c:v>
                </c:pt>
                <c:pt idx="328">
                  <c:v>17799</c:v>
                </c:pt>
                <c:pt idx="329">
                  <c:v>17853</c:v>
                </c:pt>
                <c:pt idx="330">
                  <c:v>17901</c:v>
                </c:pt>
                <c:pt idx="331">
                  <c:v>17945</c:v>
                </c:pt>
                <c:pt idx="332">
                  <c:v>17999</c:v>
                </c:pt>
                <c:pt idx="333">
                  <c:v>18037</c:v>
                </c:pt>
                <c:pt idx="334">
                  <c:v>18038</c:v>
                </c:pt>
                <c:pt idx="335">
                  <c:v>18044</c:v>
                </c:pt>
                <c:pt idx="336">
                  <c:v>18167</c:v>
                </c:pt>
                <c:pt idx="337">
                  <c:v>18225</c:v>
                </c:pt>
                <c:pt idx="338">
                  <c:v>18263</c:v>
                </c:pt>
                <c:pt idx="339">
                  <c:v>18291</c:v>
                </c:pt>
                <c:pt idx="340">
                  <c:v>18327</c:v>
                </c:pt>
                <c:pt idx="341">
                  <c:v>18379</c:v>
                </c:pt>
                <c:pt idx="342">
                  <c:v>18431</c:v>
                </c:pt>
                <c:pt idx="343">
                  <c:v>18479</c:v>
                </c:pt>
                <c:pt idx="344">
                  <c:v>18521</c:v>
                </c:pt>
                <c:pt idx="345">
                  <c:v>18581</c:v>
                </c:pt>
                <c:pt idx="346">
                  <c:v>18640</c:v>
                </c:pt>
                <c:pt idx="347">
                  <c:v>18696</c:v>
                </c:pt>
                <c:pt idx="348">
                  <c:v>18744</c:v>
                </c:pt>
                <c:pt idx="349">
                  <c:v>18787</c:v>
                </c:pt>
                <c:pt idx="350">
                  <c:v>18842</c:v>
                </c:pt>
                <c:pt idx="351">
                  <c:v>18883</c:v>
                </c:pt>
                <c:pt idx="352">
                  <c:v>18925</c:v>
                </c:pt>
                <c:pt idx="353">
                  <c:v>18984</c:v>
                </c:pt>
                <c:pt idx="354">
                  <c:v>19027</c:v>
                </c:pt>
                <c:pt idx="355">
                  <c:v>19060</c:v>
                </c:pt>
                <c:pt idx="356">
                  <c:v>19089</c:v>
                </c:pt>
                <c:pt idx="357">
                  <c:v>19130</c:v>
                </c:pt>
                <c:pt idx="358">
                  <c:v>19179</c:v>
                </c:pt>
                <c:pt idx="359">
                  <c:v>19224</c:v>
                </c:pt>
                <c:pt idx="360">
                  <c:v>19247</c:v>
                </c:pt>
                <c:pt idx="361">
                  <c:v>19289</c:v>
                </c:pt>
                <c:pt idx="362">
                  <c:v>19340</c:v>
                </c:pt>
                <c:pt idx="363">
                  <c:v>19382</c:v>
                </c:pt>
                <c:pt idx="364">
                  <c:v>19408</c:v>
                </c:pt>
                <c:pt idx="365">
                  <c:v>19444</c:v>
                </c:pt>
                <c:pt idx="366">
                  <c:v>19504</c:v>
                </c:pt>
                <c:pt idx="367">
                  <c:v>19552</c:v>
                </c:pt>
                <c:pt idx="368">
                  <c:v>19613</c:v>
                </c:pt>
                <c:pt idx="369">
                  <c:v>19665</c:v>
                </c:pt>
                <c:pt idx="370">
                  <c:v>19712</c:v>
                </c:pt>
                <c:pt idx="371">
                  <c:v>19758</c:v>
                </c:pt>
                <c:pt idx="372">
                  <c:v>19812</c:v>
                </c:pt>
                <c:pt idx="373">
                  <c:v>19851</c:v>
                </c:pt>
                <c:pt idx="374">
                  <c:v>19867</c:v>
                </c:pt>
                <c:pt idx="375">
                  <c:v>19890</c:v>
                </c:pt>
                <c:pt idx="376">
                  <c:v>19910</c:v>
                </c:pt>
                <c:pt idx="377">
                  <c:v>19924</c:v>
                </c:pt>
                <c:pt idx="378">
                  <c:v>19928</c:v>
                </c:pt>
                <c:pt idx="379">
                  <c:v>19957</c:v>
                </c:pt>
                <c:pt idx="380">
                  <c:v>19998</c:v>
                </c:pt>
                <c:pt idx="381">
                  <c:v>20011</c:v>
                </c:pt>
                <c:pt idx="382">
                  <c:v>20040</c:v>
                </c:pt>
                <c:pt idx="383">
                  <c:v>20069</c:v>
                </c:pt>
                <c:pt idx="384">
                  <c:v>20094</c:v>
                </c:pt>
                <c:pt idx="385">
                  <c:v>20119</c:v>
                </c:pt>
                <c:pt idx="386">
                  <c:v>20150</c:v>
                </c:pt>
                <c:pt idx="387">
                  <c:v>20174</c:v>
                </c:pt>
                <c:pt idx="388">
                  <c:v>20197</c:v>
                </c:pt>
                <c:pt idx="389">
                  <c:v>20218</c:v>
                </c:pt>
                <c:pt idx="390">
                  <c:v>20241</c:v>
                </c:pt>
                <c:pt idx="391">
                  <c:v>20279</c:v>
                </c:pt>
                <c:pt idx="392">
                  <c:v>20302</c:v>
                </c:pt>
                <c:pt idx="393">
                  <c:v>20346</c:v>
                </c:pt>
                <c:pt idx="394">
                  <c:v>20401</c:v>
                </c:pt>
                <c:pt idx="395">
                  <c:v>20447</c:v>
                </c:pt>
                <c:pt idx="396">
                  <c:v>20495</c:v>
                </c:pt>
                <c:pt idx="397">
                  <c:v>20526</c:v>
                </c:pt>
                <c:pt idx="398">
                  <c:v>20563</c:v>
                </c:pt>
                <c:pt idx="399">
                  <c:v>20602</c:v>
                </c:pt>
                <c:pt idx="400">
                  <c:v>20625</c:v>
                </c:pt>
                <c:pt idx="401">
                  <c:v>20663</c:v>
                </c:pt>
                <c:pt idx="402">
                  <c:v>20690</c:v>
                </c:pt>
                <c:pt idx="403">
                  <c:v>20710</c:v>
                </c:pt>
                <c:pt idx="404">
                  <c:v>20741</c:v>
                </c:pt>
                <c:pt idx="405">
                  <c:v>20766</c:v>
                </c:pt>
                <c:pt idx="406">
                  <c:v>20786</c:v>
                </c:pt>
                <c:pt idx="407">
                  <c:v>20805</c:v>
                </c:pt>
                <c:pt idx="408">
                  <c:v>20826</c:v>
                </c:pt>
                <c:pt idx="409">
                  <c:v>20862</c:v>
                </c:pt>
                <c:pt idx="410">
                  <c:v>20895</c:v>
                </c:pt>
                <c:pt idx="411">
                  <c:v>20924</c:v>
                </c:pt>
                <c:pt idx="412">
                  <c:v>20946</c:v>
                </c:pt>
                <c:pt idx="413">
                  <c:v>20961</c:v>
                </c:pt>
                <c:pt idx="414">
                  <c:v>20980</c:v>
                </c:pt>
                <c:pt idx="415">
                  <c:v>21013</c:v>
                </c:pt>
                <c:pt idx="416">
                  <c:v>21054</c:v>
                </c:pt>
                <c:pt idx="417">
                  <c:v>21073</c:v>
                </c:pt>
                <c:pt idx="418">
                  <c:v>21101</c:v>
                </c:pt>
                <c:pt idx="419">
                  <c:v>21135</c:v>
                </c:pt>
                <c:pt idx="420">
                  <c:v>21158</c:v>
                </c:pt>
                <c:pt idx="421">
                  <c:v>21191</c:v>
                </c:pt>
                <c:pt idx="422">
                  <c:v>21227</c:v>
                </c:pt>
                <c:pt idx="423">
                  <c:v>21259</c:v>
                </c:pt>
                <c:pt idx="424">
                  <c:v>21302</c:v>
                </c:pt>
                <c:pt idx="425">
                  <c:v>21335</c:v>
                </c:pt>
                <c:pt idx="426">
                  <c:v>21359</c:v>
                </c:pt>
                <c:pt idx="427">
                  <c:v>21389</c:v>
                </c:pt>
                <c:pt idx="428">
                  <c:v>21430</c:v>
                </c:pt>
                <c:pt idx="429">
                  <c:v>21465</c:v>
                </c:pt>
                <c:pt idx="430">
                  <c:v>21494</c:v>
                </c:pt>
                <c:pt idx="431">
                  <c:v>21530</c:v>
                </c:pt>
                <c:pt idx="432">
                  <c:v>21554</c:v>
                </c:pt>
                <c:pt idx="433">
                  <c:v>21583</c:v>
                </c:pt>
                <c:pt idx="434">
                  <c:v>21623</c:v>
                </c:pt>
                <c:pt idx="435">
                  <c:v>21662</c:v>
                </c:pt>
                <c:pt idx="436">
                  <c:v>21681</c:v>
                </c:pt>
                <c:pt idx="437">
                  <c:v>21708</c:v>
                </c:pt>
                <c:pt idx="438">
                  <c:v>21721</c:v>
                </c:pt>
                <c:pt idx="439">
                  <c:v>21759</c:v>
                </c:pt>
                <c:pt idx="440">
                  <c:v>21778</c:v>
                </c:pt>
                <c:pt idx="441">
                  <c:v>21801</c:v>
                </c:pt>
                <c:pt idx="442">
                  <c:v>21843</c:v>
                </c:pt>
                <c:pt idx="443">
                  <c:v>21872</c:v>
                </c:pt>
                <c:pt idx="444">
                  <c:v>21896</c:v>
                </c:pt>
                <c:pt idx="445">
                  <c:v>21927</c:v>
                </c:pt>
                <c:pt idx="446">
                  <c:v>21949</c:v>
                </c:pt>
                <c:pt idx="447">
                  <c:v>21967</c:v>
                </c:pt>
                <c:pt idx="448">
                  <c:v>22002</c:v>
                </c:pt>
                <c:pt idx="449">
                  <c:v>22023</c:v>
                </c:pt>
                <c:pt idx="450">
                  <c:v>22059</c:v>
                </c:pt>
                <c:pt idx="451">
                  <c:v>22084</c:v>
                </c:pt>
                <c:pt idx="452">
                  <c:v>22110</c:v>
                </c:pt>
                <c:pt idx="453">
                  <c:v>22151</c:v>
                </c:pt>
                <c:pt idx="454">
                  <c:v>22184</c:v>
                </c:pt>
                <c:pt idx="455">
                  <c:v>22215</c:v>
                </c:pt>
                <c:pt idx="456">
                  <c:v>22246</c:v>
                </c:pt>
                <c:pt idx="457">
                  <c:v>22285</c:v>
                </c:pt>
                <c:pt idx="458">
                  <c:v>22329</c:v>
                </c:pt>
                <c:pt idx="459">
                  <c:v>22364</c:v>
                </c:pt>
                <c:pt idx="460">
                  <c:v>22392</c:v>
                </c:pt>
                <c:pt idx="461">
                  <c:v>22424</c:v>
                </c:pt>
                <c:pt idx="462">
                  <c:v>22446</c:v>
                </c:pt>
                <c:pt idx="463">
                  <c:v>22485</c:v>
                </c:pt>
                <c:pt idx="464">
                  <c:v>22523</c:v>
                </c:pt>
                <c:pt idx="465">
                  <c:v>22552</c:v>
                </c:pt>
                <c:pt idx="466">
                  <c:v>22583</c:v>
                </c:pt>
                <c:pt idx="467">
                  <c:v>22616</c:v>
                </c:pt>
                <c:pt idx="468">
                  <c:v>22666</c:v>
                </c:pt>
                <c:pt idx="469">
                  <c:v>22698</c:v>
                </c:pt>
                <c:pt idx="470">
                  <c:v>22734</c:v>
                </c:pt>
                <c:pt idx="471">
                  <c:v>22751</c:v>
                </c:pt>
                <c:pt idx="472">
                  <c:v>22773</c:v>
                </c:pt>
                <c:pt idx="473">
                  <c:v>22802</c:v>
                </c:pt>
                <c:pt idx="474">
                  <c:v>22836</c:v>
                </c:pt>
                <c:pt idx="475">
                  <c:v>22869</c:v>
                </c:pt>
                <c:pt idx="476">
                  <c:v>22897</c:v>
                </c:pt>
                <c:pt idx="477">
                  <c:v>22930</c:v>
                </c:pt>
                <c:pt idx="478">
                  <c:v>22961</c:v>
                </c:pt>
                <c:pt idx="479">
                  <c:v>22985</c:v>
                </c:pt>
                <c:pt idx="480">
                  <c:v>23004</c:v>
                </c:pt>
                <c:pt idx="481">
                  <c:v>23019</c:v>
                </c:pt>
                <c:pt idx="482">
                  <c:v>23057</c:v>
                </c:pt>
                <c:pt idx="483">
                  <c:v>23084</c:v>
                </c:pt>
                <c:pt idx="484">
                  <c:v>23108</c:v>
                </c:pt>
                <c:pt idx="485">
                  <c:v>23134</c:v>
                </c:pt>
                <c:pt idx="486">
                  <c:v>23163</c:v>
                </c:pt>
                <c:pt idx="487">
                  <c:v>23185</c:v>
                </c:pt>
                <c:pt idx="488">
                  <c:v>23207</c:v>
                </c:pt>
                <c:pt idx="489">
                  <c:v>23231</c:v>
                </c:pt>
                <c:pt idx="490">
                  <c:v>23263</c:v>
                </c:pt>
                <c:pt idx="491">
                  <c:v>23281</c:v>
                </c:pt>
                <c:pt idx="492">
                  <c:v>23323</c:v>
                </c:pt>
                <c:pt idx="493">
                  <c:v>23341</c:v>
                </c:pt>
                <c:pt idx="494">
                  <c:v>23367</c:v>
                </c:pt>
                <c:pt idx="495">
                  <c:v>23391</c:v>
                </c:pt>
                <c:pt idx="496">
                  <c:v>23412</c:v>
                </c:pt>
                <c:pt idx="497">
                  <c:v>23439</c:v>
                </c:pt>
                <c:pt idx="498">
                  <c:v>23452</c:v>
                </c:pt>
                <c:pt idx="499">
                  <c:v>23478</c:v>
                </c:pt>
                <c:pt idx="500">
                  <c:v>23500</c:v>
                </c:pt>
                <c:pt idx="501">
                  <c:v>23515</c:v>
                </c:pt>
                <c:pt idx="502">
                  <c:v>23550</c:v>
                </c:pt>
                <c:pt idx="503">
                  <c:v>23573</c:v>
                </c:pt>
                <c:pt idx="504">
                  <c:v>23594</c:v>
                </c:pt>
                <c:pt idx="505">
                  <c:v>23620</c:v>
                </c:pt>
                <c:pt idx="506">
                  <c:v>23635</c:v>
                </c:pt>
                <c:pt idx="507">
                  <c:v>23657</c:v>
                </c:pt>
                <c:pt idx="508">
                  <c:v>23674</c:v>
                </c:pt>
                <c:pt idx="509">
                  <c:v>23700</c:v>
                </c:pt>
                <c:pt idx="510">
                  <c:v>23740</c:v>
                </c:pt>
                <c:pt idx="511">
                  <c:v>23762</c:v>
                </c:pt>
                <c:pt idx="512">
                  <c:v>23775</c:v>
                </c:pt>
                <c:pt idx="513">
                  <c:v>23784</c:v>
                </c:pt>
                <c:pt idx="514">
                  <c:v>23807</c:v>
                </c:pt>
                <c:pt idx="515">
                  <c:v>23833</c:v>
                </c:pt>
                <c:pt idx="516">
                  <c:v>23852</c:v>
                </c:pt>
                <c:pt idx="517">
                  <c:v>23874</c:v>
                </c:pt>
                <c:pt idx="518">
                  <c:v>23892</c:v>
                </c:pt>
                <c:pt idx="519">
                  <c:v>23921</c:v>
                </c:pt>
                <c:pt idx="520">
                  <c:v>23940</c:v>
                </c:pt>
                <c:pt idx="521">
                  <c:v>23954</c:v>
                </c:pt>
                <c:pt idx="522">
                  <c:v>23969</c:v>
                </c:pt>
                <c:pt idx="523">
                  <c:v>23982</c:v>
                </c:pt>
                <c:pt idx="524">
                  <c:v>23992</c:v>
                </c:pt>
                <c:pt idx="525">
                  <c:v>24013</c:v>
                </c:pt>
                <c:pt idx="526">
                  <c:v>24030</c:v>
                </c:pt>
                <c:pt idx="527">
                  <c:v>24049</c:v>
                </c:pt>
                <c:pt idx="528">
                  <c:v>24060</c:v>
                </c:pt>
                <c:pt idx="529">
                  <c:v>24075</c:v>
                </c:pt>
                <c:pt idx="530">
                  <c:v>24089</c:v>
                </c:pt>
                <c:pt idx="531">
                  <c:v>24106</c:v>
                </c:pt>
                <c:pt idx="532">
                  <c:v>24126</c:v>
                </c:pt>
                <c:pt idx="533">
                  <c:v>24126</c:v>
                </c:pt>
                <c:pt idx="534">
                  <c:v>24142</c:v>
                </c:pt>
                <c:pt idx="535">
                  <c:v>24160</c:v>
                </c:pt>
                <c:pt idx="536">
                  <c:v>24184</c:v>
                </c:pt>
                <c:pt idx="537">
                  <c:v>24194</c:v>
                </c:pt>
                <c:pt idx="538">
                  <c:v>24209</c:v>
                </c:pt>
                <c:pt idx="539">
                  <c:v>24226</c:v>
                </c:pt>
                <c:pt idx="540">
                  <c:v>24246</c:v>
                </c:pt>
                <c:pt idx="541">
                  <c:v>24257</c:v>
                </c:pt>
                <c:pt idx="542">
                  <c:v>24272</c:v>
                </c:pt>
                <c:pt idx="543">
                  <c:v>24288</c:v>
                </c:pt>
                <c:pt idx="544">
                  <c:v>24309</c:v>
                </c:pt>
                <c:pt idx="545">
                  <c:v>24337</c:v>
                </c:pt>
                <c:pt idx="546">
                  <c:v>24350</c:v>
                </c:pt>
                <c:pt idx="547">
                  <c:v>24367</c:v>
                </c:pt>
                <c:pt idx="548">
                  <c:v>24376</c:v>
                </c:pt>
                <c:pt idx="549">
                  <c:v>24384</c:v>
                </c:pt>
                <c:pt idx="550">
                  <c:v>24388</c:v>
                </c:pt>
                <c:pt idx="551">
                  <c:v>24400</c:v>
                </c:pt>
                <c:pt idx="552">
                  <c:v>24409</c:v>
                </c:pt>
                <c:pt idx="553">
                  <c:v>24418</c:v>
                </c:pt>
                <c:pt idx="554">
                  <c:v>24430</c:v>
                </c:pt>
                <c:pt idx="555">
                  <c:v>24439</c:v>
                </c:pt>
                <c:pt idx="556">
                  <c:v>24453</c:v>
                </c:pt>
                <c:pt idx="557">
                  <c:v>24472</c:v>
                </c:pt>
                <c:pt idx="558">
                  <c:v>24489</c:v>
                </c:pt>
                <c:pt idx="559">
                  <c:v>24505</c:v>
                </c:pt>
                <c:pt idx="560">
                  <c:v>24512</c:v>
                </c:pt>
                <c:pt idx="561">
                  <c:v>24524</c:v>
                </c:pt>
                <c:pt idx="562">
                  <c:v>24534</c:v>
                </c:pt>
                <c:pt idx="563">
                  <c:v>24546</c:v>
                </c:pt>
                <c:pt idx="564">
                  <c:v>24561</c:v>
                </c:pt>
                <c:pt idx="565">
                  <c:v>24580</c:v>
                </c:pt>
                <c:pt idx="566">
                  <c:v>24603</c:v>
                </c:pt>
                <c:pt idx="567">
                  <c:v>24613</c:v>
                </c:pt>
                <c:pt idx="568">
                  <c:v>24624</c:v>
                </c:pt>
                <c:pt idx="569">
                  <c:v>24635</c:v>
                </c:pt>
                <c:pt idx="570">
                  <c:v>24657</c:v>
                </c:pt>
                <c:pt idx="571">
                  <c:v>24672</c:v>
                </c:pt>
                <c:pt idx="572">
                  <c:v>24683</c:v>
                </c:pt>
                <c:pt idx="573">
                  <c:v>24699</c:v>
                </c:pt>
                <c:pt idx="574">
                  <c:v>24709</c:v>
                </c:pt>
                <c:pt idx="575">
                  <c:v>24719</c:v>
                </c:pt>
                <c:pt idx="576">
                  <c:v>24744</c:v>
                </c:pt>
                <c:pt idx="577">
                  <c:v>24756</c:v>
                </c:pt>
                <c:pt idx="578">
                  <c:v>24769</c:v>
                </c:pt>
                <c:pt idx="579">
                  <c:v>24785</c:v>
                </c:pt>
                <c:pt idx="580">
                  <c:v>24795</c:v>
                </c:pt>
                <c:pt idx="581">
                  <c:v>24820</c:v>
                </c:pt>
                <c:pt idx="582">
                  <c:v>24833</c:v>
                </c:pt>
                <c:pt idx="583">
                  <c:v>24843</c:v>
                </c:pt>
                <c:pt idx="584">
                  <c:v>24858</c:v>
                </c:pt>
                <c:pt idx="585">
                  <c:v>24870</c:v>
                </c:pt>
                <c:pt idx="586">
                  <c:v>24886</c:v>
                </c:pt>
                <c:pt idx="587">
                  <c:v>24897</c:v>
                </c:pt>
                <c:pt idx="588">
                  <c:v>24917</c:v>
                </c:pt>
                <c:pt idx="589">
                  <c:v>24927</c:v>
                </c:pt>
                <c:pt idx="590">
                  <c:v>24936</c:v>
                </c:pt>
                <c:pt idx="591">
                  <c:v>24942</c:v>
                </c:pt>
                <c:pt idx="592">
                  <c:v>24956</c:v>
                </c:pt>
                <c:pt idx="593">
                  <c:v>24970</c:v>
                </c:pt>
                <c:pt idx="594">
                  <c:v>24980</c:v>
                </c:pt>
                <c:pt idx="595">
                  <c:v>24993</c:v>
                </c:pt>
                <c:pt idx="596">
                  <c:v>25007</c:v>
                </c:pt>
                <c:pt idx="597">
                  <c:v>25023</c:v>
                </c:pt>
                <c:pt idx="598">
                  <c:v>25040</c:v>
                </c:pt>
                <c:pt idx="599">
                  <c:v>25056</c:v>
                </c:pt>
                <c:pt idx="600">
                  <c:v>25068</c:v>
                </c:pt>
                <c:pt idx="601">
                  <c:v>25082</c:v>
                </c:pt>
                <c:pt idx="602">
                  <c:v>25103</c:v>
                </c:pt>
                <c:pt idx="603">
                  <c:v>25122</c:v>
                </c:pt>
                <c:pt idx="604">
                  <c:v>25137</c:v>
                </c:pt>
                <c:pt idx="605">
                  <c:v>25164</c:v>
                </c:pt>
                <c:pt idx="606">
                  <c:v>25180</c:v>
                </c:pt>
                <c:pt idx="607">
                  <c:v>25193</c:v>
                </c:pt>
                <c:pt idx="608">
                  <c:v>25206</c:v>
                </c:pt>
                <c:pt idx="609">
                  <c:v>25226</c:v>
                </c:pt>
                <c:pt idx="610">
                  <c:v>25240</c:v>
                </c:pt>
                <c:pt idx="611">
                  <c:v>25261</c:v>
                </c:pt>
                <c:pt idx="612">
                  <c:v>25283</c:v>
                </c:pt>
                <c:pt idx="613">
                  <c:v>25312</c:v>
                </c:pt>
                <c:pt idx="614">
                  <c:v>25326</c:v>
                </c:pt>
                <c:pt idx="615">
                  <c:v>25345</c:v>
                </c:pt>
                <c:pt idx="616">
                  <c:v>25362</c:v>
                </c:pt>
                <c:pt idx="617">
                  <c:v>25381</c:v>
                </c:pt>
                <c:pt idx="618">
                  <c:v>25406</c:v>
                </c:pt>
                <c:pt idx="619">
                  <c:v>25420</c:v>
                </c:pt>
                <c:pt idx="620">
                  <c:v>25434</c:v>
                </c:pt>
                <c:pt idx="621">
                  <c:v>25454</c:v>
                </c:pt>
                <c:pt idx="622">
                  <c:v>25464</c:v>
                </c:pt>
                <c:pt idx="623">
                  <c:v>25478</c:v>
                </c:pt>
                <c:pt idx="624">
                  <c:v>25498</c:v>
                </c:pt>
                <c:pt idx="625">
                  <c:v>25511</c:v>
                </c:pt>
                <c:pt idx="626">
                  <c:v>25521</c:v>
                </c:pt>
                <c:pt idx="627">
                  <c:v>25528</c:v>
                </c:pt>
                <c:pt idx="628">
                  <c:v>25538</c:v>
                </c:pt>
                <c:pt idx="629">
                  <c:v>25541</c:v>
                </c:pt>
                <c:pt idx="630">
                  <c:v>25545</c:v>
                </c:pt>
                <c:pt idx="631">
                  <c:v>25551</c:v>
                </c:pt>
                <c:pt idx="632">
                  <c:v>25557</c:v>
                </c:pt>
                <c:pt idx="633">
                  <c:v>25566</c:v>
                </c:pt>
                <c:pt idx="634">
                  <c:v>25571</c:v>
                </c:pt>
                <c:pt idx="635">
                  <c:v>25581</c:v>
                </c:pt>
                <c:pt idx="636">
                  <c:v>25591</c:v>
                </c:pt>
                <c:pt idx="637">
                  <c:v>25595</c:v>
                </c:pt>
                <c:pt idx="638">
                  <c:v>25600</c:v>
                </c:pt>
                <c:pt idx="639">
                  <c:v>25609</c:v>
                </c:pt>
                <c:pt idx="640">
                  <c:v>25617</c:v>
                </c:pt>
                <c:pt idx="641">
                  <c:v>25627</c:v>
                </c:pt>
                <c:pt idx="642">
                  <c:v>25637</c:v>
                </c:pt>
                <c:pt idx="643">
                  <c:v>25645</c:v>
                </c:pt>
                <c:pt idx="644">
                  <c:v>25657</c:v>
                </c:pt>
                <c:pt idx="645">
                  <c:v>25662</c:v>
                </c:pt>
                <c:pt idx="646">
                  <c:v>25667</c:v>
                </c:pt>
                <c:pt idx="647">
                  <c:v>25671</c:v>
                </c:pt>
                <c:pt idx="648">
                  <c:v>25680</c:v>
                </c:pt>
                <c:pt idx="649">
                  <c:v>25686</c:v>
                </c:pt>
                <c:pt idx="650">
                  <c:v>25699</c:v>
                </c:pt>
                <c:pt idx="651">
                  <c:v>25710</c:v>
                </c:pt>
                <c:pt idx="652">
                  <c:v>25721</c:v>
                </c:pt>
                <c:pt idx="653">
                  <c:v>25728</c:v>
                </c:pt>
                <c:pt idx="654">
                  <c:v>25740</c:v>
                </c:pt>
                <c:pt idx="655">
                  <c:v>25753</c:v>
                </c:pt>
                <c:pt idx="656">
                  <c:v>25763</c:v>
                </c:pt>
                <c:pt idx="657">
                  <c:v>25773</c:v>
                </c:pt>
                <c:pt idx="658">
                  <c:v>25780</c:v>
                </c:pt>
                <c:pt idx="659">
                  <c:v>25792</c:v>
                </c:pt>
                <c:pt idx="660">
                  <c:v>25803</c:v>
                </c:pt>
                <c:pt idx="661">
                  <c:v>25809</c:v>
                </c:pt>
                <c:pt idx="662">
                  <c:v>25810</c:v>
                </c:pt>
                <c:pt idx="663">
                  <c:v>25825</c:v>
                </c:pt>
                <c:pt idx="664">
                  <c:v>25842</c:v>
                </c:pt>
                <c:pt idx="665">
                  <c:v>25858</c:v>
                </c:pt>
                <c:pt idx="666">
                  <c:v>25868</c:v>
                </c:pt>
                <c:pt idx="667">
                  <c:v>25876</c:v>
                </c:pt>
                <c:pt idx="668">
                  <c:v>25885</c:v>
                </c:pt>
                <c:pt idx="669">
                  <c:v>25903</c:v>
                </c:pt>
                <c:pt idx="670">
                  <c:v>25914</c:v>
                </c:pt>
                <c:pt idx="671">
                  <c:v>25931</c:v>
                </c:pt>
                <c:pt idx="672">
                  <c:v>25943</c:v>
                </c:pt>
                <c:pt idx="673">
                  <c:v>25952</c:v>
                </c:pt>
                <c:pt idx="674">
                  <c:v>25966</c:v>
                </c:pt>
                <c:pt idx="675">
                  <c:v>25979</c:v>
                </c:pt>
                <c:pt idx="676">
                  <c:v>25997</c:v>
                </c:pt>
                <c:pt idx="677">
                  <c:v>26010</c:v>
                </c:pt>
                <c:pt idx="678">
                  <c:v>26021</c:v>
                </c:pt>
                <c:pt idx="679">
                  <c:v>26036</c:v>
                </c:pt>
                <c:pt idx="680">
                  <c:v>26043</c:v>
                </c:pt>
                <c:pt idx="681">
                  <c:v>26065</c:v>
                </c:pt>
                <c:pt idx="682">
                  <c:v>26075</c:v>
                </c:pt>
                <c:pt idx="683">
                  <c:v>26088</c:v>
                </c:pt>
                <c:pt idx="684">
                  <c:v>26090</c:v>
                </c:pt>
                <c:pt idx="685">
                  <c:v>26114</c:v>
                </c:pt>
                <c:pt idx="686">
                  <c:v>26129</c:v>
                </c:pt>
                <c:pt idx="687">
                  <c:v>26132</c:v>
                </c:pt>
                <c:pt idx="688">
                  <c:v>26156</c:v>
                </c:pt>
                <c:pt idx="689">
                  <c:v>26174</c:v>
                </c:pt>
                <c:pt idx="690">
                  <c:v>26185</c:v>
                </c:pt>
                <c:pt idx="691">
                  <c:v>26199</c:v>
                </c:pt>
                <c:pt idx="692">
                  <c:v>26216</c:v>
                </c:pt>
                <c:pt idx="693">
                  <c:v>26234</c:v>
                </c:pt>
                <c:pt idx="694">
                  <c:v>26248</c:v>
                </c:pt>
                <c:pt idx="695">
                  <c:v>26284</c:v>
                </c:pt>
                <c:pt idx="696">
                  <c:v>26300</c:v>
                </c:pt>
                <c:pt idx="697">
                  <c:v>26319</c:v>
                </c:pt>
                <c:pt idx="698">
                  <c:v>26337</c:v>
                </c:pt>
                <c:pt idx="699">
                  <c:v>26348</c:v>
                </c:pt>
                <c:pt idx="700">
                  <c:v>26370</c:v>
                </c:pt>
                <c:pt idx="701">
                  <c:v>26386</c:v>
                </c:pt>
                <c:pt idx="702">
                  <c:v>26401</c:v>
                </c:pt>
                <c:pt idx="703">
                  <c:v>26418</c:v>
                </c:pt>
                <c:pt idx="704">
                  <c:v>26434</c:v>
                </c:pt>
                <c:pt idx="705">
                  <c:v>26443</c:v>
                </c:pt>
                <c:pt idx="706">
                  <c:v>26460</c:v>
                </c:pt>
                <c:pt idx="707">
                  <c:v>26479</c:v>
                </c:pt>
                <c:pt idx="708">
                  <c:v>26491</c:v>
                </c:pt>
                <c:pt idx="709">
                  <c:v>26509</c:v>
                </c:pt>
                <c:pt idx="710">
                  <c:v>26528</c:v>
                </c:pt>
                <c:pt idx="711">
                  <c:v>26538</c:v>
                </c:pt>
                <c:pt idx="712">
                  <c:v>26554</c:v>
                </c:pt>
                <c:pt idx="713">
                  <c:v>26575</c:v>
                </c:pt>
                <c:pt idx="714">
                  <c:v>26575</c:v>
                </c:pt>
                <c:pt idx="715">
                  <c:v>26594</c:v>
                </c:pt>
                <c:pt idx="716">
                  <c:v>26600</c:v>
                </c:pt>
                <c:pt idx="717">
                  <c:v>26611</c:v>
                </c:pt>
                <c:pt idx="718">
                  <c:v>26626</c:v>
                </c:pt>
                <c:pt idx="719">
                  <c:v>26632</c:v>
                </c:pt>
                <c:pt idx="720">
                  <c:v>26647</c:v>
                </c:pt>
                <c:pt idx="721">
                  <c:v>26664</c:v>
                </c:pt>
                <c:pt idx="722">
                  <c:v>26694</c:v>
                </c:pt>
                <c:pt idx="723">
                  <c:v>26710</c:v>
                </c:pt>
                <c:pt idx="724">
                  <c:v>26717</c:v>
                </c:pt>
                <c:pt idx="725">
                  <c:v>26732</c:v>
                </c:pt>
                <c:pt idx="726">
                  <c:v>26746</c:v>
                </c:pt>
                <c:pt idx="727">
                  <c:v>26764</c:v>
                </c:pt>
                <c:pt idx="728">
                  <c:v>26776</c:v>
                </c:pt>
                <c:pt idx="729">
                  <c:v>26791</c:v>
                </c:pt>
                <c:pt idx="730">
                  <c:v>26799</c:v>
                </c:pt>
                <c:pt idx="731">
                  <c:v>26813</c:v>
                </c:pt>
                <c:pt idx="732">
                  <c:v>26832</c:v>
                </c:pt>
                <c:pt idx="733">
                  <c:v>26840</c:v>
                </c:pt>
                <c:pt idx="734">
                  <c:v>26867</c:v>
                </c:pt>
                <c:pt idx="735">
                  <c:v>26886</c:v>
                </c:pt>
                <c:pt idx="736">
                  <c:v>26896</c:v>
                </c:pt>
                <c:pt idx="737">
                  <c:v>26919</c:v>
                </c:pt>
                <c:pt idx="738">
                  <c:v>26942</c:v>
                </c:pt>
                <c:pt idx="739">
                  <c:v>26955</c:v>
                </c:pt>
                <c:pt idx="740">
                  <c:v>26974</c:v>
                </c:pt>
                <c:pt idx="741">
                  <c:v>26993</c:v>
                </c:pt>
                <c:pt idx="742">
                  <c:v>27021</c:v>
                </c:pt>
                <c:pt idx="743">
                  <c:v>27031</c:v>
                </c:pt>
                <c:pt idx="744">
                  <c:v>27063</c:v>
                </c:pt>
                <c:pt idx="745">
                  <c:v>27080</c:v>
                </c:pt>
                <c:pt idx="746">
                  <c:v>27096</c:v>
                </c:pt>
                <c:pt idx="747">
                  <c:v>27109</c:v>
                </c:pt>
                <c:pt idx="748">
                  <c:v>27137</c:v>
                </c:pt>
                <c:pt idx="749">
                  <c:v>27162</c:v>
                </c:pt>
                <c:pt idx="750">
                  <c:v>27188</c:v>
                </c:pt>
                <c:pt idx="751">
                  <c:v>27214</c:v>
                </c:pt>
                <c:pt idx="752">
                  <c:v>27222</c:v>
                </c:pt>
                <c:pt idx="753">
                  <c:v>27243</c:v>
                </c:pt>
                <c:pt idx="754">
                  <c:v>27258</c:v>
                </c:pt>
                <c:pt idx="755">
                  <c:v>27288</c:v>
                </c:pt>
                <c:pt idx="756">
                  <c:v>27310</c:v>
                </c:pt>
                <c:pt idx="757">
                  <c:v>27336</c:v>
                </c:pt>
                <c:pt idx="758">
                  <c:v>27364</c:v>
                </c:pt>
                <c:pt idx="759">
                  <c:v>27389</c:v>
                </c:pt>
                <c:pt idx="760">
                  <c:v>27411</c:v>
                </c:pt>
                <c:pt idx="761">
                  <c:v>27420</c:v>
                </c:pt>
                <c:pt idx="762">
                  <c:v>27440</c:v>
                </c:pt>
                <c:pt idx="763">
                  <c:v>27470</c:v>
                </c:pt>
                <c:pt idx="764">
                  <c:v>27488</c:v>
                </c:pt>
                <c:pt idx="765">
                  <c:v>27498</c:v>
                </c:pt>
                <c:pt idx="766">
                  <c:v>27527</c:v>
                </c:pt>
                <c:pt idx="767">
                  <c:v>27535</c:v>
                </c:pt>
                <c:pt idx="768">
                  <c:v>27549</c:v>
                </c:pt>
                <c:pt idx="769">
                  <c:v>27560</c:v>
                </c:pt>
                <c:pt idx="770">
                  <c:v>27573</c:v>
                </c:pt>
                <c:pt idx="771">
                  <c:v>27588</c:v>
                </c:pt>
                <c:pt idx="772">
                  <c:v>27612</c:v>
                </c:pt>
                <c:pt idx="773">
                  <c:v>27634</c:v>
                </c:pt>
                <c:pt idx="774">
                  <c:v>27654</c:v>
                </c:pt>
                <c:pt idx="775">
                  <c:v>27670</c:v>
                </c:pt>
                <c:pt idx="776">
                  <c:v>27683</c:v>
                </c:pt>
                <c:pt idx="777">
                  <c:v>27702</c:v>
                </c:pt>
                <c:pt idx="778">
                  <c:v>27720</c:v>
                </c:pt>
                <c:pt idx="779">
                  <c:v>27742</c:v>
                </c:pt>
                <c:pt idx="780">
                  <c:v>27773</c:v>
                </c:pt>
                <c:pt idx="781">
                  <c:v>27789</c:v>
                </c:pt>
                <c:pt idx="782">
                  <c:v>27799</c:v>
                </c:pt>
                <c:pt idx="783">
                  <c:v>27823</c:v>
                </c:pt>
                <c:pt idx="784">
                  <c:v>27837</c:v>
                </c:pt>
                <c:pt idx="785">
                  <c:v>27852</c:v>
                </c:pt>
                <c:pt idx="786">
                  <c:v>27863</c:v>
                </c:pt>
                <c:pt idx="787">
                  <c:v>27885</c:v>
                </c:pt>
                <c:pt idx="788">
                  <c:v>27906</c:v>
                </c:pt>
                <c:pt idx="789">
                  <c:v>27925</c:v>
                </c:pt>
                <c:pt idx="790">
                  <c:v>27939</c:v>
                </c:pt>
                <c:pt idx="791">
                  <c:v>27958</c:v>
                </c:pt>
                <c:pt idx="792">
                  <c:v>27983</c:v>
                </c:pt>
                <c:pt idx="793">
                  <c:v>28004</c:v>
                </c:pt>
                <c:pt idx="794">
                  <c:v>28024</c:v>
                </c:pt>
                <c:pt idx="795">
                  <c:v>28043</c:v>
                </c:pt>
                <c:pt idx="796">
                  <c:v>28060</c:v>
                </c:pt>
                <c:pt idx="797">
                  <c:v>28082</c:v>
                </c:pt>
                <c:pt idx="798">
                  <c:v>28098</c:v>
                </c:pt>
                <c:pt idx="799">
                  <c:v>28121</c:v>
                </c:pt>
                <c:pt idx="800">
                  <c:v>28131</c:v>
                </c:pt>
                <c:pt idx="801">
                  <c:v>28145</c:v>
                </c:pt>
                <c:pt idx="802">
                  <c:v>28161</c:v>
                </c:pt>
                <c:pt idx="803">
                  <c:v>28170</c:v>
                </c:pt>
                <c:pt idx="804">
                  <c:v>28185</c:v>
                </c:pt>
                <c:pt idx="805">
                  <c:v>28193</c:v>
                </c:pt>
                <c:pt idx="806">
                  <c:v>28212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B3-46B2-A488-4CD26CEBF6FB}"/>
            </c:ext>
          </c:extLst>
        </c:ser>
        <c:ser>
          <c:idx val="3"/>
          <c:order val="5"/>
          <c:tx>
            <c:strRef>
              <c:f>Alapadatok!$K$814</c:f>
              <c:strCache>
                <c:ptCount val="1"/>
                <c:pt idx="0">
                  <c:v>Folyósított támogatások száma</c:v>
                </c:pt>
              </c:strCache>
            </c:strRef>
          </c:tx>
          <c:spPr>
            <a:ln w="444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Alapadatok!$A$815:$A$1621</c:f>
              <c:strCache>
                <c:ptCount val="807"/>
                <c:pt idx="0">
                  <c:v>2019.07.03</c:v>
                </c:pt>
                <c:pt idx="1">
                  <c:v>2019.07.04</c:v>
                </c:pt>
                <c:pt idx="2">
                  <c:v>2019.07.05</c:v>
                </c:pt>
                <c:pt idx="3">
                  <c:v>2019.07.08</c:v>
                </c:pt>
                <c:pt idx="4">
                  <c:v>2019.07.09</c:v>
                </c:pt>
                <c:pt idx="5">
                  <c:v>2019.07.10</c:v>
                </c:pt>
                <c:pt idx="6">
                  <c:v>2019.07.11</c:v>
                </c:pt>
                <c:pt idx="7">
                  <c:v>2019.07.12</c:v>
                </c:pt>
                <c:pt idx="8">
                  <c:v>2019.07.15</c:v>
                </c:pt>
                <c:pt idx="9">
                  <c:v>2019.07.16</c:v>
                </c:pt>
                <c:pt idx="10">
                  <c:v>2019.07.17</c:v>
                </c:pt>
                <c:pt idx="11">
                  <c:v>2019.07.18</c:v>
                </c:pt>
                <c:pt idx="12">
                  <c:v>2019.07.19</c:v>
                </c:pt>
                <c:pt idx="13">
                  <c:v>2019.07.22</c:v>
                </c:pt>
                <c:pt idx="14">
                  <c:v>2019.07.23</c:v>
                </c:pt>
                <c:pt idx="15">
                  <c:v>2019.07.24</c:v>
                </c:pt>
                <c:pt idx="16">
                  <c:v>2019.07.25</c:v>
                </c:pt>
                <c:pt idx="17">
                  <c:v>2019.07.26</c:v>
                </c:pt>
                <c:pt idx="18">
                  <c:v>2019.07.29</c:v>
                </c:pt>
                <c:pt idx="19">
                  <c:v>2019.07.30</c:v>
                </c:pt>
                <c:pt idx="20">
                  <c:v>2019.07.31</c:v>
                </c:pt>
                <c:pt idx="21">
                  <c:v>2019.08.01</c:v>
                </c:pt>
                <c:pt idx="22">
                  <c:v>2019.08.02</c:v>
                </c:pt>
                <c:pt idx="23">
                  <c:v>2019.08.05</c:v>
                </c:pt>
                <c:pt idx="24">
                  <c:v>2019.08.06</c:v>
                </c:pt>
                <c:pt idx="25">
                  <c:v>2019.08.07</c:v>
                </c:pt>
                <c:pt idx="26">
                  <c:v>2019.08.08</c:v>
                </c:pt>
                <c:pt idx="27">
                  <c:v>2019.08.09</c:v>
                </c:pt>
                <c:pt idx="28">
                  <c:v>2019.08.10</c:v>
                </c:pt>
                <c:pt idx="29">
                  <c:v>2019.08.12</c:v>
                </c:pt>
                <c:pt idx="30">
                  <c:v>2019.08.13</c:v>
                </c:pt>
                <c:pt idx="31">
                  <c:v>2019.08.14</c:v>
                </c:pt>
                <c:pt idx="32">
                  <c:v>2019.08.15</c:v>
                </c:pt>
                <c:pt idx="33">
                  <c:v>2019.08.16</c:v>
                </c:pt>
                <c:pt idx="34">
                  <c:v>2019.08.21</c:v>
                </c:pt>
                <c:pt idx="35">
                  <c:v>2019.08.22</c:v>
                </c:pt>
                <c:pt idx="36">
                  <c:v>2019.08.23</c:v>
                </c:pt>
                <c:pt idx="37">
                  <c:v>2019.08.26</c:v>
                </c:pt>
                <c:pt idx="38">
                  <c:v>2019.08.27</c:v>
                </c:pt>
                <c:pt idx="39">
                  <c:v>2019.08.28</c:v>
                </c:pt>
                <c:pt idx="40">
                  <c:v>2019.08.29</c:v>
                </c:pt>
                <c:pt idx="41">
                  <c:v>2019.08.30</c:v>
                </c:pt>
                <c:pt idx="42">
                  <c:v>2019.09.02</c:v>
                </c:pt>
                <c:pt idx="43">
                  <c:v>2019.09.03</c:v>
                </c:pt>
                <c:pt idx="44">
                  <c:v>2019.09.04</c:v>
                </c:pt>
                <c:pt idx="45">
                  <c:v>2019.09.05</c:v>
                </c:pt>
                <c:pt idx="46">
                  <c:v>2019.09.06</c:v>
                </c:pt>
                <c:pt idx="47">
                  <c:v>2019.09.09</c:v>
                </c:pt>
                <c:pt idx="48">
                  <c:v>2019.09.10</c:v>
                </c:pt>
                <c:pt idx="49">
                  <c:v>2019.09.11</c:v>
                </c:pt>
                <c:pt idx="50">
                  <c:v>2019.09.12</c:v>
                </c:pt>
                <c:pt idx="51">
                  <c:v>2019.09.13</c:v>
                </c:pt>
                <c:pt idx="52">
                  <c:v>2019.09.16</c:v>
                </c:pt>
                <c:pt idx="53">
                  <c:v>2019.09.17</c:v>
                </c:pt>
                <c:pt idx="54">
                  <c:v>2019.09.18</c:v>
                </c:pt>
                <c:pt idx="55">
                  <c:v>2019.09.19</c:v>
                </c:pt>
                <c:pt idx="56">
                  <c:v>2019.09.20</c:v>
                </c:pt>
                <c:pt idx="57">
                  <c:v>2019.09.23</c:v>
                </c:pt>
                <c:pt idx="58">
                  <c:v>2019.09.24</c:v>
                </c:pt>
                <c:pt idx="59">
                  <c:v>2019.09.25</c:v>
                </c:pt>
                <c:pt idx="60">
                  <c:v>2019.09.26</c:v>
                </c:pt>
                <c:pt idx="61">
                  <c:v>2019.09.27</c:v>
                </c:pt>
                <c:pt idx="62">
                  <c:v>2019.09.30</c:v>
                </c:pt>
                <c:pt idx="63">
                  <c:v>2019.10.01</c:v>
                </c:pt>
                <c:pt idx="64">
                  <c:v>2019.10.02</c:v>
                </c:pt>
                <c:pt idx="65">
                  <c:v>2019.10.03</c:v>
                </c:pt>
                <c:pt idx="66">
                  <c:v>2019.10.04</c:v>
                </c:pt>
                <c:pt idx="67">
                  <c:v>2019.10.07</c:v>
                </c:pt>
                <c:pt idx="68">
                  <c:v>2019.10.08</c:v>
                </c:pt>
                <c:pt idx="69">
                  <c:v>2019.10.09</c:v>
                </c:pt>
                <c:pt idx="70">
                  <c:v>2019.10.10</c:v>
                </c:pt>
                <c:pt idx="71">
                  <c:v>2019.10.11</c:v>
                </c:pt>
                <c:pt idx="72">
                  <c:v>2019.10.14</c:v>
                </c:pt>
                <c:pt idx="73">
                  <c:v>2019.10.15</c:v>
                </c:pt>
                <c:pt idx="74">
                  <c:v>2019.10.16</c:v>
                </c:pt>
                <c:pt idx="75">
                  <c:v>2019.10.17</c:v>
                </c:pt>
                <c:pt idx="76">
                  <c:v>2019.10.18</c:v>
                </c:pt>
                <c:pt idx="77">
                  <c:v>2019.10.21</c:v>
                </c:pt>
                <c:pt idx="78">
                  <c:v>2019.10.22</c:v>
                </c:pt>
                <c:pt idx="79">
                  <c:v>2019.10.24</c:v>
                </c:pt>
                <c:pt idx="80">
                  <c:v>2019.10.25</c:v>
                </c:pt>
                <c:pt idx="81">
                  <c:v>2019.10.28</c:v>
                </c:pt>
                <c:pt idx="82">
                  <c:v>2019.10.29</c:v>
                </c:pt>
                <c:pt idx="83">
                  <c:v>2019.10.30</c:v>
                </c:pt>
                <c:pt idx="84">
                  <c:v>2019.10.31</c:v>
                </c:pt>
                <c:pt idx="85">
                  <c:v>2019.11.04</c:v>
                </c:pt>
                <c:pt idx="86">
                  <c:v>2019.11.05</c:v>
                </c:pt>
                <c:pt idx="87">
                  <c:v>2019.11.06</c:v>
                </c:pt>
                <c:pt idx="88">
                  <c:v>2019.11.07</c:v>
                </c:pt>
                <c:pt idx="89">
                  <c:v>2019.11.08</c:v>
                </c:pt>
                <c:pt idx="90">
                  <c:v>2019.11.11</c:v>
                </c:pt>
                <c:pt idx="91">
                  <c:v>2019.11.12</c:v>
                </c:pt>
                <c:pt idx="92">
                  <c:v>2019.11.13</c:v>
                </c:pt>
                <c:pt idx="93">
                  <c:v>2019.11.14</c:v>
                </c:pt>
                <c:pt idx="94">
                  <c:v>2019.11.15</c:v>
                </c:pt>
                <c:pt idx="95">
                  <c:v>2019.11.18</c:v>
                </c:pt>
                <c:pt idx="96">
                  <c:v>2019.11.19</c:v>
                </c:pt>
                <c:pt idx="97">
                  <c:v>2019.11.20</c:v>
                </c:pt>
                <c:pt idx="98">
                  <c:v>2019.11.21</c:v>
                </c:pt>
                <c:pt idx="99">
                  <c:v>2019.11.22</c:v>
                </c:pt>
                <c:pt idx="100">
                  <c:v>2019.11.25</c:v>
                </c:pt>
                <c:pt idx="101">
                  <c:v>2019.11.26</c:v>
                </c:pt>
                <c:pt idx="102">
                  <c:v>2019.11.27</c:v>
                </c:pt>
                <c:pt idx="103">
                  <c:v>2019.11.28</c:v>
                </c:pt>
                <c:pt idx="104">
                  <c:v>2019.11.29</c:v>
                </c:pt>
                <c:pt idx="105">
                  <c:v>2019.12.02</c:v>
                </c:pt>
                <c:pt idx="106">
                  <c:v>2019.12.03</c:v>
                </c:pt>
                <c:pt idx="107">
                  <c:v>2019.12.04</c:v>
                </c:pt>
                <c:pt idx="108">
                  <c:v>2019.12.05</c:v>
                </c:pt>
                <c:pt idx="109">
                  <c:v>2019.12.06</c:v>
                </c:pt>
                <c:pt idx="110">
                  <c:v>2019.12.07</c:v>
                </c:pt>
                <c:pt idx="111">
                  <c:v>2019.12.09</c:v>
                </c:pt>
                <c:pt idx="112">
                  <c:v>2019.12.10</c:v>
                </c:pt>
                <c:pt idx="113">
                  <c:v>2019.12.11</c:v>
                </c:pt>
                <c:pt idx="114">
                  <c:v>2019.12.12</c:v>
                </c:pt>
                <c:pt idx="115">
                  <c:v>2019.12.13</c:v>
                </c:pt>
                <c:pt idx="116">
                  <c:v>2019.12.14</c:v>
                </c:pt>
                <c:pt idx="117">
                  <c:v>2019.12.16</c:v>
                </c:pt>
                <c:pt idx="118">
                  <c:v>2019.12.17</c:v>
                </c:pt>
                <c:pt idx="119">
                  <c:v>2019.12.18</c:v>
                </c:pt>
                <c:pt idx="120">
                  <c:v>2019.12.19</c:v>
                </c:pt>
                <c:pt idx="121">
                  <c:v>2019.12.20</c:v>
                </c:pt>
                <c:pt idx="122">
                  <c:v>2019.12.31</c:v>
                </c:pt>
                <c:pt idx="123">
                  <c:v>2020.01.02</c:v>
                </c:pt>
                <c:pt idx="124">
                  <c:v>2020.01.03</c:v>
                </c:pt>
                <c:pt idx="125">
                  <c:v>2020.01.06</c:v>
                </c:pt>
                <c:pt idx="126">
                  <c:v>2020.01.07</c:v>
                </c:pt>
                <c:pt idx="127">
                  <c:v>2020.01.08</c:v>
                </c:pt>
                <c:pt idx="128">
                  <c:v>2020.01.09</c:v>
                </c:pt>
                <c:pt idx="129">
                  <c:v>2020.01.10</c:v>
                </c:pt>
                <c:pt idx="130">
                  <c:v>2020.01.13</c:v>
                </c:pt>
                <c:pt idx="131">
                  <c:v>2020.01.14</c:v>
                </c:pt>
                <c:pt idx="132">
                  <c:v>2020.01.15</c:v>
                </c:pt>
                <c:pt idx="133">
                  <c:v>2020.01.16</c:v>
                </c:pt>
                <c:pt idx="134">
                  <c:v>2020.01.17</c:v>
                </c:pt>
                <c:pt idx="135">
                  <c:v>2020.01.20</c:v>
                </c:pt>
                <c:pt idx="136">
                  <c:v>2020.01.21</c:v>
                </c:pt>
                <c:pt idx="137">
                  <c:v>2020.01.22</c:v>
                </c:pt>
                <c:pt idx="138">
                  <c:v>2020.01.23</c:v>
                </c:pt>
                <c:pt idx="139">
                  <c:v>2020.01.24</c:v>
                </c:pt>
                <c:pt idx="140">
                  <c:v>2020.01.27</c:v>
                </c:pt>
                <c:pt idx="141">
                  <c:v>2020.01.28</c:v>
                </c:pt>
                <c:pt idx="142">
                  <c:v>2020.01.29</c:v>
                </c:pt>
                <c:pt idx="143">
                  <c:v>2020.01.30</c:v>
                </c:pt>
                <c:pt idx="144">
                  <c:v>2020.01.31</c:v>
                </c:pt>
                <c:pt idx="145">
                  <c:v>2020.02.03</c:v>
                </c:pt>
                <c:pt idx="146">
                  <c:v>2020.02.04</c:v>
                </c:pt>
                <c:pt idx="147">
                  <c:v>2020.02.05</c:v>
                </c:pt>
                <c:pt idx="148">
                  <c:v>2020.02.06</c:v>
                </c:pt>
                <c:pt idx="149">
                  <c:v>2020.02.07</c:v>
                </c:pt>
                <c:pt idx="150">
                  <c:v>2020.02.10</c:v>
                </c:pt>
                <c:pt idx="151">
                  <c:v>2020.02.11</c:v>
                </c:pt>
                <c:pt idx="152">
                  <c:v>2020.02.12</c:v>
                </c:pt>
                <c:pt idx="153">
                  <c:v>2020.02.13</c:v>
                </c:pt>
                <c:pt idx="154">
                  <c:v>2020.02.14</c:v>
                </c:pt>
                <c:pt idx="155">
                  <c:v>2020.02.17</c:v>
                </c:pt>
                <c:pt idx="156">
                  <c:v>2020.02.18</c:v>
                </c:pt>
                <c:pt idx="157">
                  <c:v>2020.02.19</c:v>
                </c:pt>
                <c:pt idx="158">
                  <c:v>2020.02.20</c:v>
                </c:pt>
                <c:pt idx="159">
                  <c:v>2020.02.21</c:v>
                </c:pt>
                <c:pt idx="160">
                  <c:v>2020.02.24</c:v>
                </c:pt>
                <c:pt idx="161">
                  <c:v>2020.02.25</c:v>
                </c:pt>
                <c:pt idx="162">
                  <c:v>2020.02.26</c:v>
                </c:pt>
                <c:pt idx="163">
                  <c:v>2020.02.27</c:v>
                </c:pt>
                <c:pt idx="164">
                  <c:v>2020.02.28</c:v>
                </c:pt>
                <c:pt idx="165">
                  <c:v>2020.03.02</c:v>
                </c:pt>
                <c:pt idx="166">
                  <c:v>2020.03.03</c:v>
                </c:pt>
                <c:pt idx="167">
                  <c:v>2020.03.04</c:v>
                </c:pt>
                <c:pt idx="168">
                  <c:v>2020.03.05</c:v>
                </c:pt>
                <c:pt idx="169">
                  <c:v>2020.03.06</c:v>
                </c:pt>
                <c:pt idx="170">
                  <c:v>2020.03.09</c:v>
                </c:pt>
                <c:pt idx="171">
                  <c:v>2020.03.10</c:v>
                </c:pt>
                <c:pt idx="172">
                  <c:v>2020.03.11</c:v>
                </c:pt>
                <c:pt idx="173">
                  <c:v>2020.03.12</c:v>
                </c:pt>
                <c:pt idx="174">
                  <c:v>2020.03.13</c:v>
                </c:pt>
                <c:pt idx="175">
                  <c:v>2020.03.17</c:v>
                </c:pt>
                <c:pt idx="176">
                  <c:v>2020.03.18</c:v>
                </c:pt>
                <c:pt idx="177">
                  <c:v>2020.03.19</c:v>
                </c:pt>
                <c:pt idx="178">
                  <c:v>2020.03.20</c:v>
                </c:pt>
                <c:pt idx="179">
                  <c:v>2020.03.23</c:v>
                </c:pt>
                <c:pt idx="180">
                  <c:v>2020.03.24</c:v>
                </c:pt>
                <c:pt idx="181">
                  <c:v>2020.03.25</c:v>
                </c:pt>
                <c:pt idx="182">
                  <c:v>2020.03.26</c:v>
                </c:pt>
                <c:pt idx="183">
                  <c:v>2020.03.27</c:v>
                </c:pt>
                <c:pt idx="184">
                  <c:v>2020.03.30</c:v>
                </c:pt>
                <c:pt idx="185">
                  <c:v>2020.03.31</c:v>
                </c:pt>
                <c:pt idx="186">
                  <c:v>2020.04.01</c:v>
                </c:pt>
                <c:pt idx="187">
                  <c:v>2020.04.02</c:v>
                </c:pt>
                <c:pt idx="188">
                  <c:v>2020.04.03</c:v>
                </c:pt>
                <c:pt idx="189">
                  <c:v>2020.04.06</c:v>
                </c:pt>
                <c:pt idx="190">
                  <c:v>2020.04.07</c:v>
                </c:pt>
                <c:pt idx="191">
                  <c:v>2020.04.08</c:v>
                </c:pt>
                <c:pt idx="192">
                  <c:v>2020.04.09</c:v>
                </c:pt>
                <c:pt idx="193">
                  <c:v>2020.04.14</c:v>
                </c:pt>
                <c:pt idx="194">
                  <c:v>2020.04.15</c:v>
                </c:pt>
                <c:pt idx="195">
                  <c:v>2020.04.16</c:v>
                </c:pt>
                <c:pt idx="196">
                  <c:v>2020.04.17</c:v>
                </c:pt>
                <c:pt idx="197">
                  <c:v>2020.04.20</c:v>
                </c:pt>
                <c:pt idx="198">
                  <c:v>2020.04.21</c:v>
                </c:pt>
                <c:pt idx="199">
                  <c:v>2020.04.22</c:v>
                </c:pt>
                <c:pt idx="200">
                  <c:v>2020.04.23</c:v>
                </c:pt>
                <c:pt idx="201">
                  <c:v>2020.04.24</c:v>
                </c:pt>
                <c:pt idx="202">
                  <c:v>2020.04.27</c:v>
                </c:pt>
                <c:pt idx="203">
                  <c:v>2020.04.28</c:v>
                </c:pt>
                <c:pt idx="204">
                  <c:v>2020.04.29</c:v>
                </c:pt>
                <c:pt idx="205">
                  <c:v>2020.04.30</c:v>
                </c:pt>
                <c:pt idx="206">
                  <c:v>2020.05.04</c:v>
                </c:pt>
                <c:pt idx="207">
                  <c:v>2020.05.05</c:v>
                </c:pt>
                <c:pt idx="208">
                  <c:v>2020.05.06</c:v>
                </c:pt>
                <c:pt idx="209">
                  <c:v>2020.05.07</c:v>
                </c:pt>
                <c:pt idx="210">
                  <c:v>2020.05.08</c:v>
                </c:pt>
                <c:pt idx="211">
                  <c:v>2020.05.11</c:v>
                </c:pt>
                <c:pt idx="212">
                  <c:v>2020.05.12</c:v>
                </c:pt>
                <c:pt idx="213">
                  <c:v>2020.05.13</c:v>
                </c:pt>
                <c:pt idx="214">
                  <c:v>2020.05.14</c:v>
                </c:pt>
                <c:pt idx="215">
                  <c:v>2020.05.15</c:v>
                </c:pt>
                <c:pt idx="216">
                  <c:v>2020.05.18</c:v>
                </c:pt>
                <c:pt idx="217">
                  <c:v>2020.05.19</c:v>
                </c:pt>
                <c:pt idx="218">
                  <c:v>2020.05.20</c:v>
                </c:pt>
                <c:pt idx="219">
                  <c:v>2020.05.21</c:v>
                </c:pt>
                <c:pt idx="220">
                  <c:v>2020.05.22</c:v>
                </c:pt>
                <c:pt idx="221">
                  <c:v>2020.05.25</c:v>
                </c:pt>
                <c:pt idx="222">
                  <c:v>2020.05.26</c:v>
                </c:pt>
                <c:pt idx="223">
                  <c:v>2020.05.27</c:v>
                </c:pt>
                <c:pt idx="224">
                  <c:v>2020.05.28</c:v>
                </c:pt>
                <c:pt idx="225">
                  <c:v>2020.05.29</c:v>
                </c:pt>
                <c:pt idx="226">
                  <c:v>2020.06.02</c:v>
                </c:pt>
                <c:pt idx="227">
                  <c:v>2020.06.03</c:v>
                </c:pt>
                <c:pt idx="228">
                  <c:v>2020.06.04</c:v>
                </c:pt>
                <c:pt idx="229">
                  <c:v>2020.06.05</c:v>
                </c:pt>
                <c:pt idx="230">
                  <c:v>2020.06.08</c:v>
                </c:pt>
                <c:pt idx="231">
                  <c:v>2020.06.09</c:v>
                </c:pt>
                <c:pt idx="232">
                  <c:v>2020.06.10</c:v>
                </c:pt>
                <c:pt idx="233">
                  <c:v>2020.06.11</c:v>
                </c:pt>
                <c:pt idx="234">
                  <c:v>2020.06.12</c:v>
                </c:pt>
                <c:pt idx="235">
                  <c:v>2020.06.15</c:v>
                </c:pt>
                <c:pt idx="236">
                  <c:v>2020.06.16</c:v>
                </c:pt>
                <c:pt idx="237">
                  <c:v>2020.06.17</c:v>
                </c:pt>
                <c:pt idx="238">
                  <c:v>2020.06.18</c:v>
                </c:pt>
                <c:pt idx="239">
                  <c:v>2020.06.19</c:v>
                </c:pt>
                <c:pt idx="240">
                  <c:v>2020.06.22</c:v>
                </c:pt>
                <c:pt idx="241">
                  <c:v>2020.06.23</c:v>
                </c:pt>
                <c:pt idx="242">
                  <c:v>2020.06.24</c:v>
                </c:pt>
                <c:pt idx="243">
                  <c:v>2020.06.25</c:v>
                </c:pt>
                <c:pt idx="244">
                  <c:v>2020.06.29</c:v>
                </c:pt>
                <c:pt idx="245">
                  <c:v>2020.06.30</c:v>
                </c:pt>
                <c:pt idx="246">
                  <c:v>2020.07.01</c:v>
                </c:pt>
                <c:pt idx="247">
                  <c:v>2020.07.02</c:v>
                </c:pt>
                <c:pt idx="248">
                  <c:v>2020.07.03</c:v>
                </c:pt>
                <c:pt idx="249">
                  <c:v>2020.07.06</c:v>
                </c:pt>
                <c:pt idx="250">
                  <c:v>2020.07.07</c:v>
                </c:pt>
                <c:pt idx="251">
                  <c:v>2020.07.08</c:v>
                </c:pt>
                <c:pt idx="252">
                  <c:v>2020.07.09</c:v>
                </c:pt>
                <c:pt idx="253">
                  <c:v>2020.07.10</c:v>
                </c:pt>
                <c:pt idx="254">
                  <c:v>2020.07.13</c:v>
                </c:pt>
                <c:pt idx="255">
                  <c:v>2020.07.14</c:v>
                </c:pt>
                <c:pt idx="256">
                  <c:v>2020.07.15</c:v>
                </c:pt>
                <c:pt idx="257">
                  <c:v>2020.07.16</c:v>
                </c:pt>
                <c:pt idx="258">
                  <c:v>2020.07.17</c:v>
                </c:pt>
                <c:pt idx="259">
                  <c:v>2020.07.20</c:v>
                </c:pt>
                <c:pt idx="260">
                  <c:v>2020.07.21</c:v>
                </c:pt>
                <c:pt idx="261">
                  <c:v>2020.07.22</c:v>
                </c:pt>
                <c:pt idx="262">
                  <c:v>2020.07.23</c:v>
                </c:pt>
                <c:pt idx="263">
                  <c:v>2020.07.24</c:v>
                </c:pt>
                <c:pt idx="264">
                  <c:v>2020.07.27</c:v>
                </c:pt>
                <c:pt idx="265">
                  <c:v>2020.07.28</c:v>
                </c:pt>
                <c:pt idx="266">
                  <c:v>2020.07.29</c:v>
                </c:pt>
                <c:pt idx="267">
                  <c:v>2020.07.30</c:v>
                </c:pt>
                <c:pt idx="268">
                  <c:v>2020.07.31</c:v>
                </c:pt>
                <c:pt idx="269">
                  <c:v>2020.08.03</c:v>
                </c:pt>
                <c:pt idx="270">
                  <c:v>2020.08.04</c:v>
                </c:pt>
                <c:pt idx="271">
                  <c:v>2020.08.05</c:v>
                </c:pt>
                <c:pt idx="272">
                  <c:v>2020.08.06</c:v>
                </c:pt>
                <c:pt idx="273">
                  <c:v>2020.08.07</c:v>
                </c:pt>
                <c:pt idx="274">
                  <c:v>2020.08.10</c:v>
                </c:pt>
                <c:pt idx="275">
                  <c:v>2020.08.11</c:v>
                </c:pt>
                <c:pt idx="276">
                  <c:v>2020.08.12</c:v>
                </c:pt>
                <c:pt idx="277">
                  <c:v>2020.08.13</c:v>
                </c:pt>
                <c:pt idx="278">
                  <c:v>2020.08.14</c:v>
                </c:pt>
                <c:pt idx="279">
                  <c:v>2020.08.17</c:v>
                </c:pt>
                <c:pt idx="280">
                  <c:v>2020.08.18</c:v>
                </c:pt>
                <c:pt idx="281">
                  <c:v>2020.08.19</c:v>
                </c:pt>
                <c:pt idx="282">
                  <c:v>2020.08.24</c:v>
                </c:pt>
                <c:pt idx="283">
                  <c:v>2020.08.25</c:v>
                </c:pt>
                <c:pt idx="284">
                  <c:v>2020.08.26</c:v>
                </c:pt>
                <c:pt idx="285">
                  <c:v>2020.08.27</c:v>
                </c:pt>
                <c:pt idx="286">
                  <c:v>2020.08.28</c:v>
                </c:pt>
                <c:pt idx="287">
                  <c:v>2020.08.29</c:v>
                </c:pt>
                <c:pt idx="288">
                  <c:v>2020.08.31</c:v>
                </c:pt>
                <c:pt idx="289">
                  <c:v>2020.09.01</c:v>
                </c:pt>
                <c:pt idx="290">
                  <c:v>2020.09.02</c:v>
                </c:pt>
                <c:pt idx="291">
                  <c:v>2020.09.03</c:v>
                </c:pt>
                <c:pt idx="292">
                  <c:v>2020.09.04</c:v>
                </c:pt>
                <c:pt idx="293">
                  <c:v>2020.09.07</c:v>
                </c:pt>
                <c:pt idx="294">
                  <c:v>2020.09.08</c:v>
                </c:pt>
                <c:pt idx="295">
                  <c:v>2020.09.10</c:v>
                </c:pt>
                <c:pt idx="296">
                  <c:v>2020.09.11</c:v>
                </c:pt>
                <c:pt idx="297">
                  <c:v>2020.09.14</c:v>
                </c:pt>
                <c:pt idx="298">
                  <c:v>2020.09.15</c:v>
                </c:pt>
                <c:pt idx="299">
                  <c:v>2020.09.16</c:v>
                </c:pt>
                <c:pt idx="300">
                  <c:v>2020.09.17</c:v>
                </c:pt>
                <c:pt idx="301">
                  <c:v>2020.09.18</c:v>
                </c:pt>
                <c:pt idx="302">
                  <c:v>2020.09.21</c:v>
                </c:pt>
                <c:pt idx="303">
                  <c:v>2020.09.22</c:v>
                </c:pt>
                <c:pt idx="304">
                  <c:v>2020.09.23</c:v>
                </c:pt>
                <c:pt idx="305">
                  <c:v>2020.09.24</c:v>
                </c:pt>
                <c:pt idx="306">
                  <c:v>2020.09.25</c:v>
                </c:pt>
                <c:pt idx="307">
                  <c:v>2020.09.28</c:v>
                </c:pt>
                <c:pt idx="308">
                  <c:v>2020.09.29</c:v>
                </c:pt>
                <c:pt idx="309">
                  <c:v>2020.09.30</c:v>
                </c:pt>
                <c:pt idx="310">
                  <c:v>2020.10.01</c:v>
                </c:pt>
                <c:pt idx="311">
                  <c:v>2020.10.02</c:v>
                </c:pt>
                <c:pt idx="312">
                  <c:v>2020.10.05</c:v>
                </c:pt>
                <c:pt idx="313">
                  <c:v>2020.10.06</c:v>
                </c:pt>
                <c:pt idx="314">
                  <c:v>2020.10.07</c:v>
                </c:pt>
                <c:pt idx="315">
                  <c:v>2020.10.08</c:v>
                </c:pt>
                <c:pt idx="316">
                  <c:v>2020.10.09</c:v>
                </c:pt>
                <c:pt idx="317">
                  <c:v>2020.10.12</c:v>
                </c:pt>
                <c:pt idx="318">
                  <c:v>2020.10.13</c:v>
                </c:pt>
                <c:pt idx="319">
                  <c:v>2020.10.14</c:v>
                </c:pt>
                <c:pt idx="320">
                  <c:v>2020.10.15</c:v>
                </c:pt>
                <c:pt idx="321">
                  <c:v>2020.10.16</c:v>
                </c:pt>
                <c:pt idx="322">
                  <c:v>2020.10.19</c:v>
                </c:pt>
                <c:pt idx="323">
                  <c:v>2020.10.20</c:v>
                </c:pt>
                <c:pt idx="324">
                  <c:v>2020.10.21</c:v>
                </c:pt>
                <c:pt idx="325">
                  <c:v>2020.10.22</c:v>
                </c:pt>
                <c:pt idx="326">
                  <c:v>2020.10.26</c:v>
                </c:pt>
                <c:pt idx="327">
                  <c:v>2020.10.27</c:v>
                </c:pt>
                <c:pt idx="328">
                  <c:v>2020.10.28</c:v>
                </c:pt>
                <c:pt idx="329">
                  <c:v>2020.10.29</c:v>
                </c:pt>
                <c:pt idx="330">
                  <c:v>2020.10.30</c:v>
                </c:pt>
                <c:pt idx="331">
                  <c:v>2020.11.02</c:v>
                </c:pt>
                <c:pt idx="332">
                  <c:v>2020.11.03</c:v>
                </c:pt>
                <c:pt idx="333">
                  <c:v>2020.11.04</c:v>
                </c:pt>
                <c:pt idx="334">
                  <c:v>2020.11.05</c:v>
                </c:pt>
                <c:pt idx="335">
                  <c:v>2020.11.06</c:v>
                </c:pt>
                <c:pt idx="336">
                  <c:v>2020.11.09</c:v>
                </c:pt>
                <c:pt idx="337">
                  <c:v>2020.11.10</c:v>
                </c:pt>
                <c:pt idx="338">
                  <c:v>2020.11.11</c:v>
                </c:pt>
                <c:pt idx="339">
                  <c:v>2020.11.12</c:v>
                </c:pt>
                <c:pt idx="340">
                  <c:v>2020.11.13</c:v>
                </c:pt>
                <c:pt idx="341">
                  <c:v>2020.11.16</c:v>
                </c:pt>
                <c:pt idx="342">
                  <c:v>2020.11.17</c:v>
                </c:pt>
                <c:pt idx="343">
                  <c:v>2020.11.18</c:v>
                </c:pt>
                <c:pt idx="344">
                  <c:v>2020.11.19</c:v>
                </c:pt>
                <c:pt idx="345">
                  <c:v>2020.11.20</c:v>
                </c:pt>
                <c:pt idx="346">
                  <c:v>2020.11.23</c:v>
                </c:pt>
                <c:pt idx="347">
                  <c:v>2020.11.24</c:v>
                </c:pt>
                <c:pt idx="348">
                  <c:v>2020.11.25</c:v>
                </c:pt>
                <c:pt idx="349">
                  <c:v>2020.11.26</c:v>
                </c:pt>
                <c:pt idx="350">
                  <c:v>2020.11.27</c:v>
                </c:pt>
                <c:pt idx="351">
                  <c:v>2020.11.30</c:v>
                </c:pt>
                <c:pt idx="352">
                  <c:v>2020.12.01</c:v>
                </c:pt>
                <c:pt idx="353">
                  <c:v>2020.12.02</c:v>
                </c:pt>
                <c:pt idx="354">
                  <c:v>2020.12.03</c:v>
                </c:pt>
                <c:pt idx="355">
                  <c:v>2020.12.04</c:v>
                </c:pt>
                <c:pt idx="356">
                  <c:v>2020.12.07</c:v>
                </c:pt>
                <c:pt idx="357">
                  <c:v>2020.12.08</c:v>
                </c:pt>
                <c:pt idx="358">
                  <c:v>2020.12.09</c:v>
                </c:pt>
                <c:pt idx="359">
                  <c:v>2020.12.10</c:v>
                </c:pt>
                <c:pt idx="360">
                  <c:v>2020.12.11</c:v>
                </c:pt>
                <c:pt idx="361">
                  <c:v>2020.12.12</c:v>
                </c:pt>
                <c:pt idx="362">
                  <c:v>2020.12.14</c:v>
                </c:pt>
                <c:pt idx="363">
                  <c:v>2020.12.15</c:v>
                </c:pt>
                <c:pt idx="364">
                  <c:v>2020.12.16</c:v>
                </c:pt>
                <c:pt idx="365">
                  <c:v>2020.12.17</c:v>
                </c:pt>
                <c:pt idx="366">
                  <c:v>2020.12.18</c:v>
                </c:pt>
                <c:pt idx="367">
                  <c:v>2020.12.21</c:v>
                </c:pt>
                <c:pt idx="368">
                  <c:v>2020.12.22</c:v>
                </c:pt>
                <c:pt idx="369">
                  <c:v>2020.12.23</c:v>
                </c:pt>
                <c:pt idx="370">
                  <c:v>2020.12.28</c:v>
                </c:pt>
                <c:pt idx="371">
                  <c:v>2020.12.29</c:v>
                </c:pt>
                <c:pt idx="372">
                  <c:v>2020.12.30</c:v>
                </c:pt>
                <c:pt idx="373">
                  <c:v>2020.12.31</c:v>
                </c:pt>
                <c:pt idx="374">
                  <c:v>2021.01.04</c:v>
                </c:pt>
                <c:pt idx="375">
                  <c:v>2021.01.05</c:v>
                </c:pt>
                <c:pt idx="376">
                  <c:v>2021.01.06</c:v>
                </c:pt>
                <c:pt idx="377">
                  <c:v>2021.01.07</c:v>
                </c:pt>
                <c:pt idx="378">
                  <c:v>2021.01.08</c:v>
                </c:pt>
                <c:pt idx="379">
                  <c:v>2021.01.11</c:v>
                </c:pt>
                <c:pt idx="380">
                  <c:v>2021.01.12</c:v>
                </c:pt>
                <c:pt idx="381">
                  <c:v>2021.01.13</c:v>
                </c:pt>
                <c:pt idx="382">
                  <c:v>2021.01.14</c:v>
                </c:pt>
                <c:pt idx="383">
                  <c:v>2021.01.15</c:v>
                </c:pt>
                <c:pt idx="384">
                  <c:v>2021.01.18</c:v>
                </c:pt>
                <c:pt idx="385">
                  <c:v>2021.01.19</c:v>
                </c:pt>
                <c:pt idx="386">
                  <c:v>2021.01.20</c:v>
                </c:pt>
                <c:pt idx="387">
                  <c:v>2021.01.21</c:v>
                </c:pt>
                <c:pt idx="388">
                  <c:v>2021.01.22</c:v>
                </c:pt>
                <c:pt idx="389">
                  <c:v>2021.01.25</c:v>
                </c:pt>
                <c:pt idx="390">
                  <c:v>2021.01.26</c:v>
                </c:pt>
                <c:pt idx="391">
                  <c:v>2021.01.27</c:v>
                </c:pt>
                <c:pt idx="392">
                  <c:v>2021.01.28</c:v>
                </c:pt>
                <c:pt idx="393">
                  <c:v>2021.01.29</c:v>
                </c:pt>
                <c:pt idx="394">
                  <c:v>2021.02.01</c:v>
                </c:pt>
                <c:pt idx="395">
                  <c:v>2021.02.02</c:v>
                </c:pt>
                <c:pt idx="396">
                  <c:v>2021.02.03</c:v>
                </c:pt>
                <c:pt idx="397">
                  <c:v>2021.02.04</c:v>
                </c:pt>
                <c:pt idx="398">
                  <c:v>2021.02.05</c:v>
                </c:pt>
                <c:pt idx="399">
                  <c:v>2021.02.08</c:v>
                </c:pt>
                <c:pt idx="400">
                  <c:v>2021.02.09</c:v>
                </c:pt>
                <c:pt idx="401">
                  <c:v>2021.02.10</c:v>
                </c:pt>
                <c:pt idx="402">
                  <c:v>2021.02.11</c:v>
                </c:pt>
                <c:pt idx="403">
                  <c:v>2021.02.12</c:v>
                </c:pt>
                <c:pt idx="404">
                  <c:v>2021.02.15</c:v>
                </c:pt>
                <c:pt idx="405">
                  <c:v>2021.02.16</c:v>
                </c:pt>
                <c:pt idx="406">
                  <c:v>2021.02.17</c:v>
                </c:pt>
                <c:pt idx="407">
                  <c:v>2021.02.18</c:v>
                </c:pt>
                <c:pt idx="408">
                  <c:v>2021.02.19</c:v>
                </c:pt>
                <c:pt idx="409">
                  <c:v>2021.02.22</c:v>
                </c:pt>
                <c:pt idx="410">
                  <c:v>2021.02.23</c:v>
                </c:pt>
                <c:pt idx="411">
                  <c:v>2021.02.24</c:v>
                </c:pt>
                <c:pt idx="412">
                  <c:v>2021.02.25</c:v>
                </c:pt>
                <c:pt idx="413">
                  <c:v>2021.02.26</c:v>
                </c:pt>
                <c:pt idx="414">
                  <c:v>2021.03.01</c:v>
                </c:pt>
                <c:pt idx="415">
                  <c:v>2021.03.02</c:v>
                </c:pt>
                <c:pt idx="416">
                  <c:v>2021.03.03</c:v>
                </c:pt>
                <c:pt idx="417">
                  <c:v>2021.03.04</c:v>
                </c:pt>
                <c:pt idx="418">
                  <c:v>2021.03.05</c:v>
                </c:pt>
                <c:pt idx="419">
                  <c:v>2021.03.08</c:v>
                </c:pt>
                <c:pt idx="420">
                  <c:v>2021.03.09</c:v>
                </c:pt>
                <c:pt idx="421">
                  <c:v>2021.03.10</c:v>
                </c:pt>
                <c:pt idx="422">
                  <c:v>2021.03.11</c:v>
                </c:pt>
                <c:pt idx="423">
                  <c:v>2021.03.12</c:v>
                </c:pt>
                <c:pt idx="424">
                  <c:v>2021.03.16</c:v>
                </c:pt>
                <c:pt idx="425">
                  <c:v>2021.03.17</c:v>
                </c:pt>
                <c:pt idx="426">
                  <c:v>2021.03.18</c:v>
                </c:pt>
                <c:pt idx="427">
                  <c:v>2021.03.19</c:v>
                </c:pt>
                <c:pt idx="428">
                  <c:v>2021.03.22</c:v>
                </c:pt>
                <c:pt idx="429">
                  <c:v>23.03.2021.</c:v>
                </c:pt>
                <c:pt idx="430">
                  <c:v>24.03.2021.</c:v>
                </c:pt>
                <c:pt idx="431">
                  <c:v>25.03.2021.</c:v>
                </c:pt>
                <c:pt idx="432">
                  <c:v>2021.03.26</c:v>
                </c:pt>
                <c:pt idx="433">
                  <c:v>2021.03.29</c:v>
                </c:pt>
                <c:pt idx="434">
                  <c:v>2021.03.30</c:v>
                </c:pt>
                <c:pt idx="435">
                  <c:v>2021.03.31</c:v>
                </c:pt>
                <c:pt idx="436">
                  <c:v>2021.04.01</c:v>
                </c:pt>
                <c:pt idx="437">
                  <c:v>2021.04.06</c:v>
                </c:pt>
                <c:pt idx="438">
                  <c:v>2021.04.07</c:v>
                </c:pt>
                <c:pt idx="439">
                  <c:v>2021.04.08</c:v>
                </c:pt>
                <c:pt idx="440">
                  <c:v>2021.04.09</c:v>
                </c:pt>
                <c:pt idx="441">
                  <c:v>2021.04.12</c:v>
                </c:pt>
                <c:pt idx="442">
                  <c:v>2021.04.13</c:v>
                </c:pt>
                <c:pt idx="443">
                  <c:v>2021.04.14</c:v>
                </c:pt>
                <c:pt idx="444">
                  <c:v>2021.04.15</c:v>
                </c:pt>
                <c:pt idx="445">
                  <c:v>2021.04.16</c:v>
                </c:pt>
                <c:pt idx="446">
                  <c:v>2021.04.19</c:v>
                </c:pt>
                <c:pt idx="447">
                  <c:v>2021.04.20</c:v>
                </c:pt>
                <c:pt idx="448">
                  <c:v>2021.04.21</c:v>
                </c:pt>
                <c:pt idx="449">
                  <c:v>2021.04.22</c:v>
                </c:pt>
                <c:pt idx="450">
                  <c:v>2021.04.23</c:v>
                </c:pt>
                <c:pt idx="451">
                  <c:v>2021.04.26</c:v>
                </c:pt>
                <c:pt idx="452">
                  <c:v>2021.04.27</c:v>
                </c:pt>
                <c:pt idx="453">
                  <c:v>2021.04.28</c:v>
                </c:pt>
                <c:pt idx="454">
                  <c:v>2021.04.29</c:v>
                </c:pt>
                <c:pt idx="455">
                  <c:v>2021.04.30</c:v>
                </c:pt>
                <c:pt idx="456">
                  <c:v>2021.05.03</c:v>
                </c:pt>
                <c:pt idx="457">
                  <c:v>2021.05.04</c:v>
                </c:pt>
                <c:pt idx="458">
                  <c:v>2021.05.05</c:v>
                </c:pt>
                <c:pt idx="459">
                  <c:v>2021.05.06</c:v>
                </c:pt>
                <c:pt idx="460">
                  <c:v>2021.05.07</c:v>
                </c:pt>
                <c:pt idx="461">
                  <c:v>2021.05.10</c:v>
                </c:pt>
                <c:pt idx="462">
                  <c:v>2021.05.11</c:v>
                </c:pt>
                <c:pt idx="463">
                  <c:v>2021.05.12</c:v>
                </c:pt>
                <c:pt idx="464">
                  <c:v>2021.05.13</c:v>
                </c:pt>
                <c:pt idx="465">
                  <c:v>2021.05.14</c:v>
                </c:pt>
                <c:pt idx="466">
                  <c:v>2021.05.17</c:v>
                </c:pt>
                <c:pt idx="467">
                  <c:v>2021.05.18</c:v>
                </c:pt>
                <c:pt idx="468">
                  <c:v>2021.05.19</c:v>
                </c:pt>
                <c:pt idx="469">
                  <c:v>2021.05.20</c:v>
                </c:pt>
                <c:pt idx="470">
                  <c:v>2021.05.21</c:v>
                </c:pt>
                <c:pt idx="471">
                  <c:v>2021.05.25</c:v>
                </c:pt>
                <c:pt idx="472">
                  <c:v>2021.05.26</c:v>
                </c:pt>
                <c:pt idx="473">
                  <c:v>2021.05.27</c:v>
                </c:pt>
                <c:pt idx="474">
                  <c:v>2021.05.28</c:v>
                </c:pt>
                <c:pt idx="475">
                  <c:v>2021.05.31</c:v>
                </c:pt>
                <c:pt idx="476">
                  <c:v>2021.06.01</c:v>
                </c:pt>
                <c:pt idx="477">
                  <c:v>2021.06.02</c:v>
                </c:pt>
                <c:pt idx="478">
                  <c:v>2021.06.03</c:v>
                </c:pt>
                <c:pt idx="479">
                  <c:v>2021.06.04</c:v>
                </c:pt>
                <c:pt idx="480">
                  <c:v>2021.06.07</c:v>
                </c:pt>
                <c:pt idx="481">
                  <c:v>2021.06.08</c:v>
                </c:pt>
                <c:pt idx="482">
                  <c:v>2021.06.09</c:v>
                </c:pt>
                <c:pt idx="483">
                  <c:v>2021.06.10</c:v>
                </c:pt>
                <c:pt idx="484">
                  <c:v>2021.06.11</c:v>
                </c:pt>
                <c:pt idx="485">
                  <c:v>2021.06.14</c:v>
                </c:pt>
                <c:pt idx="486">
                  <c:v>2021.06.15</c:v>
                </c:pt>
                <c:pt idx="487">
                  <c:v>2021.06.16</c:v>
                </c:pt>
                <c:pt idx="488">
                  <c:v>2021.06.17</c:v>
                </c:pt>
                <c:pt idx="489">
                  <c:v>2021.06.18</c:v>
                </c:pt>
                <c:pt idx="490">
                  <c:v>2021.06.21</c:v>
                </c:pt>
                <c:pt idx="491">
                  <c:v>2021.06.22</c:v>
                </c:pt>
                <c:pt idx="492">
                  <c:v>2021.06.23</c:v>
                </c:pt>
                <c:pt idx="493">
                  <c:v>2021.06.24</c:v>
                </c:pt>
                <c:pt idx="494">
                  <c:v>2021.06.25</c:v>
                </c:pt>
                <c:pt idx="495">
                  <c:v>2021.06.28</c:v>
                </c:pt>
                <c:pt idx="496">
                  <c:v>2021.06.29</c:v>
                </c:pt>
                <c:pt idx="497">
                  <c:v>2021.06.30</c:v>
                </c:pt>
                <c:pt idx="498">
                  <c:v>2021.07.01</c:v>
                </c:pt>
                <c:pt idx="499">
                  <c:v>2021.07.02</c:v>
                </c:pt>
                <c:pt idx="500">
                  <c:v>2021.07.05</c:v>
                </c:pt>
                <c:pt idx="501">
                  <c:v>2021.07.06</c:v>
                </c:pt>
                <c:pt idx="502">
                  <c:v>2021.07.07</c:v>
                </c:pt>
                <c:pt idx="503">
                  <c:v>2021.07.08</c:v>
                </c:pt>
                <c:pt idx="504">
                  <c:v>2021.07.09</c:v>
                </c:pt>
                <c:pt idx="505">
                  <c:v>2021.07.12</c:v>
                </c:pt>
                <c:pt idx="506">
                  <c:v>2021.07.13</c:v>
                </c:pt>
                <c:pt idx="507">
                  <c:v>2021.07.14</c:v>
                </c:pt>
                <c:pt idx="508">
                  <c:v>2021.07.15</c:v>
                </c:pt>
                <c:pt idx="509">
                  <c:v>2021.07.16</c:v>
                </c:pt>
                <c:pt idx="510">
                  <c:v>2021.07.19</c:v>
                </c:pt>
                <c:pt idx="511">
                  <c:v>2021.07.20</c:v>
                </c:pt>
                <c:pt idx="512">
                  <c:v>2021.07.21</c:v>
                </c:pt>
                <c:pt idx="513">
                  <c:v>2021.07.22</c:v>
                </c:pt>
                <c:pt idx="514">
                  <c:v>2021.07.23</c:v>
                </c:pt>
                <c:pt idx="515">
                  <c:v>2021.07.26</c:v>
                </c:pt>
                <c:pt idx="516">
                  <c:v>2021.07.27</c:v>
                </c:pt>
                <c:pt idx="517">
                  <c:v>2021.07.28</c:v>
                </c:pt>
                <c:pt idx="518">
                  <c:v>2021.07.29</c:v>
                </c:pt>
                <c:pt idx="519">
                  <c:v>2021.07.30</c:v>
                </c:pt>
                <c:pt idx="520">
                  <c:v>2021.08.02</c:v>
                </c:pt>
                <c:pt idx="521">
                  <c:v>2021.08.03</c:v>
                </c:pt>
                <c:pt idx="522">
                  <c:v>2021.08.04</c:v>
                </c:pt>
                <c:pt idx="523">
                  <c:v>2021.08.05</c:v>
                </c:pt>
                <c:pt idx="524">
                  <c:v>2021.08.06</c:v>
                </c:pt>
                <c:pt idx="525">
                  <c:v>2021.08.09</c:v>
                </c:pt>
                <c:pt idx="526">
                  <c:v>2021.08.10</c:v>
                </c:pt>
                <c:pt idx="527">
                  <c:v>2021.08.11</c:v>
                </c:pt>
                <c:pt idx="528">
                  <c:v>2021.08.12</c:v>
                </c:pt>
                <c:pt idx="529">
                  <c:v>2021.08.13</c:v>
                </c:pt>
                <c:pt idx="530">
                  <c:v>2021.08.16</c:v>
                </c:pt>
                <c:pt idx="531">
                  <c:v>2021.08.17</c:v>
                </c:pt>
                <c:pt idx="532">
                  <c:v>2021.08.18</c:v>
                </c:pt>
                <c:pt idx="533">
                  <c:v>2021.08.19</c:v>
                </c:pt>
                <c:pt idx="534">
                  <c:v>2021.08.23</c:v>
                </c:pt>
                <c:pt idx="535">
                  <c:v>2021.08.24</c:v>
                </c:pt>
                <c:pt idx="536">
                  <c:v>2021.08.25</c:v>
                </c:pt>
                <c:pt idx="537">
                  <c:v>2021.08.26</c:v>
                </c:pt>
                <c:pt idx="538">
                  <c:v>2021.08.27</c:v>
                </c:pt>
                <c:pt idx="539">
                  <c:v>2021.08.30</c:v>
                </c:pt>
                <c:pt idx="540">
                  <c:v>2021.08.31</c:v>
                </c:pt>
                <c:pt idx="541">
                  <c:v>2021.09.01</c:v>
                </c:pt>
                <c:pt idx="542">
                  <c:v>2021.09.02</c:v>
                </c:pt>
                <c:pt idx="543">
                  <c:v>2021.09.03</c:v>
                </c:pt>
                <c:pt idx="544">
                  <c:v>2021.09.06</c:v>
                </c:pt>
                <c:pt idx="545">
                  <c:v>2021.09.07</c:v>
                </c:pt>
                <c:pt idx="546">
                  <c:v>2021.09.08</c:v>
                </c:pt>
                <c:pt idx="547">
                  <c:v>2021.09.09</c:v>
                </c:pt>
                <c:pt idx="548">
                  <c:v>2021.09.10</c:v>
                </c:pt>
                <c:pt idx="549">
                  <c:v>2021.09.13</c:v>
                </c:pt>
                <c:pt idx="550">
                  <c:v>2021.09.14</c:v>
                </c:pt>
                <c:pt idx="551">
                  <c:v>2021.09.15</c:v>
                </c:pt>
                <c:pt idx="552">
                  <c:v>2021.09.16</c:v>
                </c:pt>
                <c:pt idx="553">
                  <c:v>2021.09.17</c:v>
                </c:pt>
                <c:pt idx="554">
                  <c:v>2021.09.20</c:v>
                </c:pt>
                <c:pt idx="555">
                  <c:v>2021.09.21</c:v>
                </c:pt>
                <c:pt idx="556">
                  <c:v>2021.09.22</c:v>
                </c:pt>
                <c:pt idx="557">
                  <c:v>2021.09.23</c:v>
                </c:pt>
                <c:pt idx="558">
                  <c:v>2021.09.24</c:v>
                </c:pt>
                <c:pt idx="559">
                  <c:v>2021.09.27</c:v>
                </c:pt>
                <c:pt idx="560">
                  <c:v>2021.09.28</c:v>
                </c:pt>
                <c:pt idx="561">
                  <c:v>2021.09.29</c:v>
                </c:pt>
                <c:pt idx="562">
                  <c:v>2021.09.30</c:v>
                </c:pt>
                <c:pt idx="563">
                  <c:v>2021.10.01</c:v>
                </c:pt>
                <c:pt idx="564">
                  <c:v>2021.10.04</c:v>
                </c:pt>
                <c:pt idx="565">
                  <c:v>2021.10.05</c:v>
                </c:pt>
                <c:pt idx="566">
                  <c:v>2021.10.06</c:v>
                </c:pt>
                <c:pt idx="567">
                  <c:v>2021.10.07</c:v>
                </c:pt>
                <c:pt idx="568">
                  <c:v>2021.10.08</c:v>
                </c:pt>
                <c:pt idx="569">
                  <c:v>2021.10.11</c:v>
                </c:pt>
                <c:pt idx="570">
                  <c:v>2021.10.12</c:v>
                </c:pt>
                <c:pt idx="571">
                  <c:v>2021.10.13</c:v>
                </c:pt>
                <c:pt idx="572">
                  <c:v>2021.10.14</c:v>
                </c:pt>
                <c:pt idx="573">
                  <c:v>2021.10.15</c:v>
                </c:pt>
                <c:pt idx="574">
                  <c:v>2021.10.18</c:v>
                </c:pt>
                <c:pt idx="575">
                  <c:v>2021.10.19</c:v>
                </c:pt>
                <c:pt idx="576">
                  <c:v>2021.10.20</c:v>
                </c:pt>
                <c:pt idx="577">
                  <c:v>2021.10.21</c:v>
                </c:pt>
                <c:pt idx="578">
                  <c:v>2021.10.22</c:v>
                </c:pt>
                <c:pt idx="579">
                  <c:v>2021.10.25</c:v>
                </c:pt>
                <c:pt idx="580">
                  <c:v>2021.10.26</c:v>
                </c:pt>
                <c:pt idx="581">
                  <c:v>2021.10.27</c:v>
                </c:pt>
                <c:pt idx="582">
                  <c:v>2021.10.28</c:v>
                </c:pt>
                <c:pt idx="583">
                  <c:v>2021.10.29</c:v>
                </c:pt>
                <c:pt idx="584">
                  <c:v>2021.11.02</c:v>
                </c:pt>
                <c:pt idx="585">
                  <c:v>2021.11.03</c:v>
                </c:pt>
                <c:pt idx="586">
                  <c:v>2021.11.04</c:v>
                </c:pt>
                <c:pt idx="587">
                  <c:v>2021.11.05</c:v>
                </c:pt>
                <c:pt idx="588">
                  <c:v>2021.11.08</c:v>
                </c:pt>
                <c:pt idx="589">
                  <c:v>2021.11.09</c:v>
                </c:pt>
                <c:pt idx="590">
                  <c:v>2021.11.10</c:v>
                </c:pt>
                <c:pt idx="591">
                  <c:v>2021.11.11</c:v>
                </c:pt>
                <c:pt idx="592">
                  <c:v>2021.11.12</c:v>
                </c:pt>
                <c:pt idx="593">
                  <c:v>2021.11.15</c:v>
                </c:pt>
                <c:pt idx="594">
                  <c:v>2021.11.16</c:v>
                </c:pt>
                <c:pt idx="595">
                  <c:v>2021.11.17</c:v>
                </c:pt>
                <c:pt idx="596">
                  <c:v>2021.11.18</c:v>
                </c:pt>
                <c:pt idx="597">
                  <c:v>2021.11.19</c:v>
                </c:pt>
                <c:pt idx="598">
                  <c:v>2021.11.22</c:v>
                </c:pt>
                <c:pt idx="599">
                  <c:v>2021.11.23</c:v>
                </c:pt>
                <c:pt idx="600">
                  <c:v>2021.11.24</c:v>
                </c:pt>
                <c:pt idx="601">
                  <c:v>2021.11.25</c:v>
                </c:pt>
                <c:pt idx="602">
                  <c:v>2021.11.26</c:v>
                </c:pt>
                <c:pt idx="603">
                  <c:v>2021.11.29</c:v>
                </c:pt>
                <c:pt idx="604">
                  <c:v>2021.11.30</c:v>
                </c:pt>
                <c:pt idx="605">
                  <c:v>2021.12.01</c:v>
                </c:pt>
                <c:pt idx="606">
                  <c:v>2021.12.02</c:v>
                </c:pt>
                <c:pt idx="607">
                  <c:v>2021.12.03</c:v>
                </c:pt>
                <c:pt idx="608">
                  <c:v>2021.12.06</c:v>
                </c:pt>
                <c:pt idx="609">
                  <c:v>2021.12.07</c:v>
                </c:pt>
                <c:pt idx="610">
                  <c:v>2021.12.08</c:v>
                </c:pt>
                <c:pt idx="611">
                  <c:v>2021.12.09</c:v>
                </c:pt>
                <c:pt idx="612">
                  <c:v>2021.12.10</c:v>
                </c:pt>
                <c:pt idx="613">
                  <c:v>2021.12.11</c:v>
                </c:pt>
                <c:pt idx="614">
                  <c:v>2021.12.13</c:v>
                </c:pt>
                <c:pt idx="615">
                  <c:v>2021.12.14</c:v>
                </c:pt>
                <c:pt idx="616">
                  <c:v>2021.12.15</c:v>
                </c:pt>
                <c:pt idx="617">
                  <c:v>2021.12.16</c:v>
                </c:pt>
                <c:pt idx="618">
                  <c:v>2021.12.17</c:v>
                </c:pt>
                <c:pt idx="619">
                  <c:v>2021.12.20</c:v>
                </c:pt>
                <c:pt idx="620">
                  <c:v>2021.12.21</c:v>
                </c:pt>
                <c:pt idx="621">
                  <c:v>2021.12.22</c:v>
                </c:pt>
                <c:pt idx="622">
                  <c:v>2021.12.23</c:v>
                </c:pt>
                <c:pt idx="623">
                  <c:v>2021.12.27</c:v>
                </c:pt>
                <c:pt idx="624">
                  <c:v>2021.12.28</c:v>
                </c:pt>
                <c:pt idx="625">
                  <c:v>2021.12.29</c:v>
                </c:pt>
                <c:pt idx="626">
                  <c:v>2021.12.30</c:v>
                </c:pt>
                <c:pt idx="627">
                  <c:v>2021.12.31</c:v>
                </c:pt>
                <c:pt idx="628">
                  <c:v>2022.01.03</c:v>
                </c:pt>
                <c:pt idx="629">
                  <c:v>2022.01.04</c:v>
                </c:pt>
                <c:pt idx="630">
                  <c:v>2022.01.05</c:v>
                </c:pt>
                <c:pt idx="631">
                  <c:v>2022.01.06</c:v>
                </c:pt>
                <c:pt idx="632">
                  <c:v>2022.01.07</c:v>
                </c:pt>
                <c:pt idx="633">
                  <c:v>2022.01.10</c:v>
                </c:pt>
                <c:pt idx="634">
                  <c:v>2022.01.11</c:v>
                </c:pt>
                <c:pt idx="635">
                  <c:v>2022.01.12</c:v>
                </c:pt>
                <c:pt idx="636">
                  <c:v>2022.01.13</c:v>
                </c:pt>
                <c:pt idx="637">
                  <c:v>2022.01.14</c:v>
                </c:pt>
                <c:pt idx="638">
                  <c:v>2022.01.17</c:v>
                </c:pt>
                <c:pt idx="639">
                  <c:v>2022.01.18</c:v>
                </c:pt>
                <c:pt idx="640">
                  <c:v>2022.01.19</c:v>
                </c:pt>
                <c:pt idx="641">
                  <c:v>2022.01.20</c:v>
                </c:pt>
                <c:pt idx="642">
                  <c:v>2022.01.21</c:v>
                </c:pt>
                <c:pt idx="643">
                  <c:v>2022.01.24</c:v>
                </c:pt>
                <c:pt idx="644">
                  <c:v>2022.01.25</c:v>
                </c:pt>
                <c:pt idx="645">
                  <c:v>2022.01.26</c:v>
                </c:pt>
                <c:pt idx="646">
                  <c:v>2022.01.27</c:v>
                </c:pt>
                <c:pt idx="647">
                  <c:v>2022.01.28</c:v>
                </c:pt>
                <c:pt idx="648">
                  <c:v>2022.01.31</c:v>
                </c:pt>
                <c:pt idx="649">
                  <c:v>2022.02.01</c:v>
                </c:pt>
                <c:pt idx="650">
                  <c:v>2022.02.02</c:v>
                </c:pt>
                <c:pt idx="651">
                  <c:v>2022.02.03</c:v>
                </c:pt>
                <c:pt idx="652">
                  <c:v>2022.02.04</c:v>
                </c:pt>
                <c:pt idx="653">
                  <c:v>2022.02.07</c:v>
                </c:pt>
                <c:pt idx="654">
                  <c:v>2022.02.08</c:v>
                </c:pt>
                <c:pt idx="655">
                  <c:v>2022.02.09</c:v>
                </c:pt>
                <c:pt idx="656">
                  <c:v>2022.02.10</c:v>
                </c:pt>
                <c:pt idx="657">
                  <c:v>2022.02.11</c:v>
                </c:pt>
                <c:pt idx="658">
                  <c:v>2022.02.14</c:v>
                </c:pt>
                <c:pt idx="659">
                  <c:v>2022.02.15</c:v>
                </c:pt>
                <c:pt idx="660">
                  <c:v>2022.02.16</c:v>
                </c:pt>
                <c:pt idx="661">
                  <c:v>2022.02.17</c:v>
                </c:pt>
                <c:pt idx="662">
                  <c:v>2022.02.18</c:v>
                </c:pt>
                <c:pt idx="663">
                  <c:v>2022.02.21</c:v>
                </c:pt>
                <c:pt idx="664">
                  <c:v>2022.02.22</c:v>
                </c:pt>
                <c:pt idx="665">
                  <c:v>2022.02.23</c:v>
                </c:pt>
                <c:pt idx="666">
                  <c:v>2022.02.24</c:v>
                </c:pt>
                <c:pt idx="667">
                  <c:v>2022.02.25</c:v>
                </c:pt>
                <c:pt idx="668">
                  <c:v>2022.02.28</c:v>
                </c:pt>
                <c:pt idx="669">
                  <c:v>2022.03.01</c:v>
                </c:pt>
                <c:pt idx="670">
                  <c:v>2022.03.02</c:v>
                </c:pt>
                <c:pt idx="671">
                  <c:v>2022.03.03</c:v>
                </c:pt>
                <c:pt idx="672">
                  <c:v>2022.03.04</c:v>
                </c:pt>
                <c:pt idx="673">
                  <c:v>2022.03.07</c:v>
                </c:pt>
                <c:pt idx="674">
                  <c:v>2022.03.08</c:v>
                </c:pt>
                <c:pt idx="675">
                  <c:v>2022.03.09</c:v>
                </c:pt>
                <c:pt idx="676">
                  <c:v>2022.03.10</c:v>
                </c:pt>
                <c:pt idx="677">
                  <c:v>2022.03.11</c:v>
                </c:pt>
                <c:pt idx="678">
                  <c:v>2022.03.16</c:v>
                </c:pt>
                <c:pt idx="679">
                  <c:v>2022.03.17</c:v>
                </c:pt>
                <c:pt idx="680">
                  <c:v>2022.03.18</c:v>
                </c:pt>
                <c:pt idx="681">
                  <c:v>2022.03.21</c:v>
                </c:pt>
                <c:pt idx="682">
                  <c:v>2022.03.22</c:v>
                </c:pt>
                <c:pt idx="683">
                  <c:v>2022.03.23</c:v>
                </c:pt>
                <c:pt idx="684">
                  <c:v>2022.03.24</c:v>
                </c:pt>
                <c:pt idx="685">
                  <c:v>2022.03.25</c:v>
                </c:pt>
                <c:pt idx="686">
                  <c:v>2022.03.26</c:v>
                </c:pt>
                <c:pt idx="687">
                  <c:v>2022.03.28</c:v>
                </c:pt>
                <c:pt idx="688">
                  <c:v>2022.03.29</c:v>
                </c:pt>
                <c:pt idx="689">
                  <c:v>2022.03.30</c:v>
                </c:pt>
                <c:pt idx="690">
                  <c:v>2022.03.31</c:v>
                </c:pt>
                <c:pt idx="691">
                  <c:v>2022.04.01</c:v>
                </c:pt>
                <c:pt idx="692">
                  <c:v>2022.04.04</c:v>
                </c:pt>
                <c:pt idx="693">
                  <c:v>2022.04.05</c:v>
                </c:pt>
                <c:pt idx="694">
                  <c:v>2022.04.06</c:v>
                </c:pt>
                <c:pt idx="695">
                  <c:v>2022.04.07</c:v>
                </c:pt>
                <c:pt idx="696">
                  <c:v>2022.04.08</c:v>
                </c:pt>
                <c:pt idx="697">
                  <c:v>2022.04.11</c:v>
                </c:pt>
                <c:pt idx="698">
                  <c:v>2022.04.12</c:v>
                </c:pt>
                <c:pt idx="699">
                  <c:v>2022.04.13</c:v>
                </c:pt>
                <c:pt idx="700">
                  <c:v>2022.04.14</c:v>
                </c:pt>
                <c:pt idx="701">
                  <c:v>2022.04.19</c:v>
                </c:pt>
                <c:pt idx="702">
                  <c:v>2022.04.20</c:v>
                </c:pt>
                <c:pt idx="703">
                  <c:v>2022.04.21</c:v>
                </c:pt>
                <c:pt idx="704">
                  <c:v>2022.04.22</c:v>
                </c:pt>
                <c:pt idx="705">
                  <c:v>2022.04.25</c:v>
                </c:pt>
                <c:pt idx="706">
                  <c:v>2022.04.26</c:v>
                </c:pt>
                <c:pt idx="707">
                  <c:v>2022.04.27</c:v>
                </c:pt>
                <c:pt idx="708">
                  <c:v>2022.04.28</c:v>
                </c:pt>
                <c:pt idx="709">
                  <c:v>2022.04.29</c:v>
                </c:pt>
                <c:pt idx="710">
                  <c:v>2022.05.02</c:v>
                </c:pt>
                <c:pt idx="711">
                  <c:v>2022.05.03</c:v>
                </c:pt>
                <c:pt idx="712">
                  <c:v>2022.05.04</c:v>
                </c:pt>
                <c:pt idx="713">
                  <c:v>2022.05.05</c:v>
                </c:pt>
                <c:pt idx="714">
                  <c:v>2022.05.06</c:v>
                </c:pt>
                <c:pt idx="715">
                  <c:v>2022.05.09</c:v>
                </c:pt>
                <c:pt idx="716">
                  <c:v>2022.05.10</c:v>
                </c:pt>
                <c:pt idx="717">
                  <c:v>2022.05.11</c:v>
                </c:pt>
                <c:pt idx="718">
                  <c:v>2022.05.12</c:v>
                </c:pt>
                <c:pt idx="719">
                  <c:v>2022.05.13</c:v>
                </c:pt>
                <c:pt idx="720">
                  <c:v>2022.05.16</c:v>
                </c:pt>
                <c:pt idx="721">
                  <c:v>2022.05.17</c:v>
                </c:pt>
                <c:pt idx="722">
                  <c:v>2022.05.18</c:v>
                </c:pt>
                <c:pt idx="723">
                  <c:v>2022.05.19</c:v>
                </c:pt>
                <c:pt idx="724">
                  <c:v>2022.05.20</c:v>
                </c:pt>
                <c:pt idx="725">
                  <c:v>2022.05.23</c:v>
                </c:pt>
                <c:pt idx="726">
                  <c:v>2022.05.24</c:v>
                </c:pt>
                <c:pt idx="727">
                  <c:v>2022.05.25</c:v>
                </c:pt>
                <c:pt idx="728">
                  <c:v>2022.05.26</c:v>
                </c:pt>
                <c:pt idx="729">
                  <c:v>2022.05.27</c:v>
                </c:pt>
                <c:pt idx="730">
                  <c:v>2022.05.30</c:v>
                </c:pt>
                <c:pt idx="731">
                  <c:v>2022.05.31</c:v>
                </c:pt>
                <c:pt idx="732">
                  <c:v>2022.06.01</c:v>
                </c:pt>
                <c:pt idx="733">
                  <c:v>2022.06.02</c:v>
                </c:pt>
                <c:pt idx="734">
                  <c:v>2022.06.03</c:v>
                </c:pt>
                <c:pt idx="735">
                  <c:v>2022.06.07</c:v>
                </c:pt>
                <c:pt idx="736">
                  <c:v>2022.06.08</c:v>
                </c:pt>
                <c:pt idx="737">
                  <c:v>2022.06.09</c:v>
                </c:pt>
                <c:pt idx="738">
                  <c:v>2022.06.10</c:v>
                </c:pt>
                <c:pt idx="739">
                  <c:v>2022.06.13</c:v>
                </c:pt>
                <c:pt idx="740">
                  <c:v>2022.06.14</c:v>
                </c:pt>
                <c:pt idx="741">
                  <c:v>2022.06.15</c:v>
                </c:pt>
                <c:pt idx="742">
                  <c:v>2022.06.16</c:v>
                </c:pt>
                <c:pt idx="743">
                  <c:v>2022.06.17</c:v>
                </c:pt>
                <c:pt idx="744">
                  <c:v>2022.06.20</c:v>
                </c:pt>
                <c:pt idx="745">
                  <c:v>2022.06.21</c:v>
                </c:pt>
                <c:pt idx="746">
                  <c:v>2022.06.22</c:v>
                </c:pt>
                <c:pt idx="747">
                  <c:v>2022.06.23</c:v>
                </c:pt>
                <c:pt idx="748">
                  <c:v>2022.06.24</c:v>
                </c:pt>
                <c:pt idx="749">
                  <c:v>2022.06.27</c:v>
                </c:pt>
                <c:pt idx="750">
                  <c:v>2022.06.28</c:v>
                </c:pt>
                <c:pt idx="751">
                  <c:v>2022.06.29</c:v>
                </c:pt>
                <c:pt idx="752">
                  <c:v>2022.06.30</c:v>
                </c:pt>
                <c:pt idx="753">
                  <c:v>2022.07.01</c:v>
                </c:pt>
                <c:pt idx="754">
                  <c:v>2022.07.04</c:v>
                </c:pt>
                <c:pt idx="755">
                  <c:v>2022.07.05</c:v>
                </c:pt>
                <c:pt idx="756">
                  <c:v>2022.07.06</c:v>
                </c:pt>
                <c:pt idx="757">
                  <c:v>2022.07.07</c:v>
                </c:pt>
                <c:pt idx="758">
                  <c:v>2022.07.08</c:v>
                </c:pt>
                <c:pt idx="759">
                  <c:v>2022.07.11</c:v>
                </c:pt>
                <c:pt idx="760">
                  <c:v>2022.07.12</c:v>
                </c:pt>
                <c:pt idx="761">
                  <c:v>2022.07.13</c:v>
                </c:pt>
                <c:pt idx="762">
                  <c:v>2022.07.14</c:v>
                </c:pt>
                <c:pt idx="763">
                  <c:v>2022.07.15</c:v>
                </c:pt>
                <c:pt idx="764">
                  <c:v>2022.07.18</c:v>
                </c:pt>
                <c:pt idx="765">
                  <c:v>2022.07.19</c:v>
                </c:pt>
                <c:pt idx="766">
                  <c:v>2022.07.20</c:v>
                </c:pt>
                <c:pt idx="767">
                  <c:v>2022.07.21</c:v>
                </c:pt>
                <c:pt idx="768">
                  <c:v>2022.07.22</c:v>
                </c:pt>
                <c:pt idx="769">
                  <c:v>2022.07.25</c:v>
                </c:pt>
                <c:pt idx="770">
                  <c:v>2022.07.26</c:v>
                </c:pt>
                <c:pt idx="771">
                  <c:v>2022.07.27</c:v>
                </c:pt>
                <c:pt idx="772">
                  <c:v>2022.07.28</c:v>
                </c:pt>
                <c:pt idx="773">
                  <c:v>2022.07.29</c:v>
                </c:pt>
                <c:pt idx="774">
                  <c:v>2022.08.01</c:v>
                </c:pt>
                <c:pt idx="775">
                  <c:v>2022.08.02</c:v>
                </c:pt>
                <c:pt idx="776">
                  <c:v>2022.08.03</c:v>
                </c:pt>
                <c:pt idx="777">
                  <c:v>2022.08.04</c:v>
                </c:pt>
                <c:pt idx="778">
                  <c:v>2022.08.05</c:v>
                </c:pt>
                <c:pt idx="779">
                  <c:v>2022.08.08</c:v>
                </c:pt>
                <c:pt idx="780">
                  <c:v>2022.08.09</c:v>
                </c:pt>
                <c:pt idx="781">
                  <c:v>2022.08.10</c:v>
                </c:pt>
                <c:pt idx="782">
                  <c:v>2022.08.11</c:v>
                </c:pt>
                <c:pt idx="783">
                  <c:v>2022.08.12</c:v>
                </c:pt>
                <c:pt idx="784">
                  <c:v>2022.08.15</c:v>
                </c:pt>
                <c:pt idx="785">
                  <c:v>2022.08.16</c:v>
                </c:pt>
                <c:pt idx="786">
                  <c:v>2022.08.17</c:v>
                </c:pt>
                <c:pt idx="787">
                  <c:v>2022.08.18</c:v>
                </c:pt>
                <c:pt idx="788">
                  <c:v>2022.08.19</c:v>
                </c:pt>
                <c:pt idx="789">
                  <c:v>2022.08.22</c:v>
                </c:pt>
                <c:pt idx="790">
                  <c:v>2022.08.23</c:v>
                </c:pt>
                <c:pt idx="791">
                  <c:v>2022.08.24</c:v>
                </c:pt>
                <c:pt idx="792">
                  <c:v>2022.08.25</c:v>
                </c:pt>
                <c:pt idx="793">
                  <c:v>2022.08.26</c:v>
                </c:pt>
                <c:pt idx="794">
                  <c:v>2022.08.29</c:v>
                </c:pt>
                <c:pt idx="795">
                  <c:v>2022.08.30</c:v>
                </c:pt>
                <c:pt idx="796">
                  <c:v>2022.08.31</c:v>
                </c:pt>
                <c:pt idx="797">
                  <c:v>2022.09.01</c:v>
                </c:pt>
                <c:pt idx="798">
                  <c:v>2022.09.02</c:v>
                </c:pt>
                <c:pt idx="799">
                  <c:v>2022.09.05</c:v>
                </c:pt>
                <c:pt idx="800">
                  <c:v>2022.09.06</c:v>
                </c:pt>
                <c:pt idx="801">
                  <c:v>2022.09.07</c:v>
                </c:pt>
                <c:pt idx="802">
                  <c:v>2022.09.08</c:v>
                </c:pt>
                <c:pt idx="803">
                  <c:v>2022.09.09</c:v>
                </c:pt>
                <c:pt idx="804">
                  <c:v>2022.09.12</c:v>
                </c:pt>
                <c:pt idx="805">
                  <c:v>2022.09.13</c:v>
                </c:pt>
                <c:pt idx="806">
                  <c:v>2022.09.14</c:v>
                </c:pt>
              </c:strCache>
            </c:strRef>
          </c:cat>
          <c:val>
            <c:numRef>
              <c:f>Alapadatok!$K$815:$K$1621</c:f>
              <c:numCache>
                <c:formatCode>General</c:formatCode>
                <c:ptCount val="807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7</c:v>
                </c:pt>
                <c:pt idx="25">
                  <c:v>7</c:v>
                </c:pt>
                <c:pt idx="26">
                  <c:v>14</c:v>
                </c:pt>
                <c:pt idx="27">
                  <c:v>14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31</c:v>
                </c:pt>
                <c:pt idx="32">
                  <c:v>31</c:v>
                </c:pt>
                <c:pt idx="33">
                  <c:v>36</c:v>
                </c:pt>
                <c:pt idx="34">
                  <c:v>36</c:v>
                </c:pt>
                <c:pt idx="35">
                  <c:v>36</c:v>
                </c:pt>
                <c:pt idx="36">
                  <c:v>51</c:v>
                </c:pt>
                <c:pt idx="37">
                  <c:v>51</c:v>
                </c:pt>
                <c:pt idx="38">
                  <c:v>62</c:v>
                </c:pt>
                <c:pt idx="39">
                  <c:v>76</c:v>
                </c:pt>
                <c:pt idx="40">
                  <c:v>91</c:v>
                </c:pt>
                <c:pt idx="41">
                  <c:v>106</c:v>
                </c:pt>
                <c:pt idx="42">
                  <c:v>115</c:v>
                </c:pt>
                <c:pt idx="43">
                  <c:v>124</c:v>
                </c:pt>
                <c:pt idx="44">
                  <c:v>124</c:v>
                </c:pt>
                <c:pt idx="45">
                  <c:v>128</c:v>
                </c:pt>
                <c:pt idx="46">
                  <c:v>148</c:v>
                </c:pt>
                <c:pt idx="47">
                  <c:v>165</c:v>
                </c:pt>
                <c:pt idx="48">
                  <c:v>180</c:v>
                </c:pt>
                <c:pt idx="49">
                  <c:v>210</c:v>
                </c:pt>
                <c:pt idx="50">
                  <c:v>242</c:v>
                </c:pt>
                <c:pt idx="51">
                  <c:v>277</c:v>
                </c:pt>
                <c:pt idx="52">
                  <c:v>294</c:v>
                </c:pt>
                <c:pt idx="53">
                  <c:v>342</c:v>
                </c:pt>
                <c:pt idx="54">
                  <c:v>375</c:v>
                </c:pt>
                <c:pt idx="55">
                  <c:v>405</c:v>
                </c:pt>
                <c:pt idx="56">
                  <c:v>430</c:v>
                </c:pt>
                <c:pt idx="57">
                  <c:v>455</c:v>
                </c:pt>
                <c:pt idx="58">
                  <c:v>492</c:v>
                </c:pt>
                <c:pt idx="59">
                  <c:v>529</c:v>
                </c:pt>
                <c:pt idx="60">
                  <c:v>578</c:v>
                </c:pt>
                <c:pt idx="61">
                  <c:v>613</c:v>
                </c:pt>
                <c:pt idx="62">
                  <c:v>646</c:v>
                </c:pt>
                <c:pt idx="63">
                  <c:v>646</c:v>
                </c:pt>
                <c:pt idx="64">
                  <c:v>704</c:v>
                </c:pt>
                <c:pt idx="65">
                  <c:v>754</c:v>
                </c:pt>
                <c:pt idx="66">
                  <c:v>803</c:v>
                </c:pt>
                <c:pt idx="67">
                  <c:v>834</c:v>
                </c:pt>
                <c:pt idx="68">
                  <c:v>861</c:v>
                </c:pt>
                <c:pt idx="69">
                  <c:v>861</c:v>
                </c:pt>
                <c:pt idx="70">
                  <c:v>919</c:v>
                </c:pt>
                <c:pt idx="71">
                  <c:v>965</c:v>
                </c:pt>
                <c:pt idx="72">
                  <c:v>994</c:v>
                </c:pt>
                <c:pt idx="73">
                  <c:v>1037</c:v>
                </c:pt>
                <c:pt idx="74">
                  <c:v>1078</c:v>
                </c:pt>
                <c:pt idx="75">
                  <c:v>1116</c:v>
                </c:pt>
                <c:pt idx="76">
                  <c:v>1162</c:v>
                </c:pt>
                <c:pt idx="77">
                  <c:v>1202</c:v>
                </c:pt>
                <c:pt idx="78">
                  <c:v>1237</c:v>
                </c:pt>
                <c:pt idx="79">
                  <c:v>1270</c:v>
                </c:pt>
                <c:pt idx="80">
                  <c:v>1311</c:v>
                </c:pt>
                <c:pt idx="81">
                  <c:v>1350</c:v>
                </c:pt>
                <c:pt idx="82">
                  <c:v>1350</c:v>
                </c:pt>
                <c:pt idx="83">
                  <c:v>1389</c:v>
                </c:pt>
                <c:pt idx="84">
                  <c:v>1439</c:v>
                </c:pt>
                <c:pt idx="85">
                  <c:v>1481</c:v>
                </c:pt>
                <c:pt idx="86">
                  <c:v>1521</c:v>
                </c:pt>
                <c:pt idx="87">
                  <c:v>1565</c:v>
                </c:pt>
                <c:pt idx="88">
                  <c:v>1603</c:v>
                </c:pt>
                <c:pt idx="89">
                  <c:v>1631</c:v>
                </c:pt>
                <c:pt idx="90">
                  <c:v>1675</c:v>
                </c:pt>
                <c:pt idx="91">
                  <c:v>1718</c:v>
                </c:pt>
                <c:pt idx="92">
                  <c:v>1778</c:v>
                </c:pt>
                <c:pt idx="93">
                  <c:v>1813</c:v>
                </c:pt>
                <c:pt idx="94">
                  <c:v>1855</c:v>
                </c:pt>
                <c:pt idx="95">
                  <c:v>1897</c:v>
                </c:pt>
                <c:pt idx="96">
                  <c:v>1938</c:v>
                </c:pt>
                <c:pt idx="97">
                  <c:v>1981</c:v>
                </c:pt>
                <c:pt idx="98">
                  <c:v>2023</c:v>
                </c:pt>
                <c:pt idx="99">
                  <c:v>2023</c:v>
                </c:pt>
                <c:pt idx="100">
                  <c:v>2067</c:v>
                </c:pt>
                <c:pt idx="101">
                  <c:v>2111</c:v>
                </c:pt>
                <c:pt idx="102">
                  <c:v>2155</c:v>
                </c:pt>
                <c:pt idx="103">
                  <c:v>2177</c:v>
                </c:pt>
                <c:pt idx="104">
                  <c:v>2177</c:v>
                </c:pt>
                <c:pt idx="105">
                  <c:v>2177</c:v>
                </c:pt>
                <c:pt idx="106">
                  <c:v>2177</c:v>
                </c:pt>
                <c:pt idx="107">
                  <c:v>2238</c:v>
                </c:pt>
                <c:pt idx="108">
                  <c:v>2300</c:v>
                </c:pt>
                <c:pt idx="109">
                  <c:v>2364</c:v>
                </c:pt>
                <c:pt idx="110">
                  <c:v>2429</c:v>
                </c:pt>
                <c:pt idx="111">
                  <c:v>2496</c:v>
                </c:pt>
                <c:pt idx="112">
                  <c:v>2527</c:v>
                </c:pt>
                <c:pt idx="113">
                  <c:v>2593</c:v>
                </c:pt>
                <c:pt idx="114">
                  <c:v>2673</c:v>
                </c:pt>
                <c:pt idx="115">
                  <c:v>2777</c:v>
                </c:pt>
                <c:pt idx="116">
                  <c:v>2866</c:v>
                </c:pt>
                <c:pt idx="117">
                  <c:v>2956</c:v>
                </c:pt>
                <c:pt idx="118">
                  <c:v>3016</c:v>
                </c:pt>
                <c:pt idx="119">
                  <c:v>3108</c:v>
                </c:pt>
                <c:pt idx="120">
                  <c:v>3178</c:v>
                </c:pt>
                <c:pt idx="121">
                  <c:v>3261</c:v>
                </c:pt>
                <c:pt idx="122">
                  <c:v>3262</c:v>
                </c:pt>
                <c:pt idx="123">
                  <c:v>3262</c:v>
                </c:pt>
                <c:pt idx="124">
                  <c:v>3286</c:v>
                </c:pt>
                <c:pt idx="125">
                  <c:v>3373</c:v>
                </c:pt>
                <c:pt idx="126">
                  <c:v>3373</c:v>
                </c:pt>
                <c:pt idx="127">
                  <c:v>3580</c:v>
                </c:pt>
                <c:pt idx="128">
                  <c:v>3655</c:v>
                </c:pt>
                <c:pt idx="129">
                  <c:v>3763</c:v>
                </c:pt>
                <c:pt idx="130">
                  <c:v>3868</c:v>
                </c:pt>
                <c:pt idx="131">
                  <c:v>3974</c:v>
                </c:pt>
                <c:pt idx="132">
                  <c:v>3974</c:v>
                </c:pt>
                <c:pt idx="133">
                  <c:v>4181</c:v>
                </c:pt>
                <c:pt idx="134">
                  <c:v>4285</c:v>
                </c:pt>
                <c:pt idx="135">
                  <c:v>4363</c:v>
                </c:pt>
                <c:pt idx="136">
                  <c:v>4443</c:v>
                </c:pt>
                <c:pt idx="137">
                  <c:v>4552</c:v>
                </c:pt>
                <c:pt idx="138">
                  <c:v>4663</c:v>
                </c:pt>
                <c:pt idx="139">
                  <c:v>4786</c:v>
                </c:pt>
                <c:pt idx="140">
                  <c:v>4851</c:v>
                </c:pt>
                <c:pt idx="141">
                  <c:v>4937</c:v>
                </c:pt>
                <c:pt idx="142">
                  <c:v>5046</c:v>
                </c:pt>
                <c:pt idx="143">
                  <c:v>5075</c:v>
                </c:pt>
                <c:pt idx="144">
                  <c:v>5153</c:v>
                </c:pt>
                <c:pt idx="145">
                  <c:v>5153</c:v>
                </c:pt>
                <c:pt idx="146">
                  <c:v>5308</c:v>
                </c:pt>
                <c:pt idx="147">
                  <c:v>5409</c:v>
                </c:pt>
                <c:pt idx="148">
                  <c:v>5526</c:v>
                </c:pt>
                <c:pt idx="149">
                  <c:v>5643</c:v>
                </c:pt>
                <c:pt idx="150">
                  <c:v>5745</c:v>
                </c:pt>
                <c:pt idx="151">
                  <c:v>5852</c:v>
                </c:pt>
                <c:pt idx="152">
                  <c:v>5960</c:v>
                </c:pt>
                <c:pt idx="153">
                  <c:v>6063</c:v>
                </c:pt>
                <c:pt idx="154">
                  <c:v>6172</c:v>
                </c:pt>
                <c:pt idx="155">
                  <c:v>6270</c:v>
                </c:pt>
                <c:pt idx="156">
                  <c:v>6365</c:v>
                </c:pt>
                <c:pt idx="157">
                  <c:v>6469</c:v>
                </c:pt>
                <c:pt idx="158">
                  <c:v>6549</c:v>
                </c:pt>
                <c:pt idx="159">
                  <c:v>6655</c:v>
                </c:pt>
                <c:pt idx="160">
                  <c:v>6762</c:v>
                </c:pt>
                <c:pt idx="161">
                  <c:v>6864</c:v>
                </c:pt>
                <c:pt idx="162">
                  <c:v>6966</c:v>
                </c:pt>
                <c:pt idx="163">
                  <c:v>7046</c:v>
                </c:pt>
                <c:pt idx="164">
                  <c:v>7046</c:v>
                </c:pt>
                <c:pt idx="165">
                  <c:v>7178</c:v>
                </c:pt>
                <c:pt idx="166">
                  <c:v>7281</c:v>
                </c:pt>
                <c:pt idx="167">
                  <c:v>7376</c:v>
                </c:pt>
                <c:pt idx="168">
                  <c:v>7468</c:v>
                </c:pt>
                <c:pt idx="169">
                  <c:v>7515</c:v>
                </c:pt>
                <c:pt idx="170">
                  <c:v>7544</c:v>
                </c:pt>
                <c:pt idx="171">
                  <c:v>7605</c:v>
                </c:pt>
                <c:pt idx="172">
                  <c:v>7699</c:v>
                </c:pt>
                <c:pt idx="173">
                  <c:v>7791</c:v>
                </c:pt>
                <c:pt idx="174">
                  <c:v>7876</c:v>
                </c:pt>
                <c:pt idx="175">
                  <c:v>8005</c:v>
                </c:pt>
                <c:pt idx="176">
                  <c:v>8091</c:v>
                </c:pt>
                <c:pt idx="177">
                  <c:v>8181</c:v>
                </c:pt>
                <c:pt idx="178">
                  <c:v>8249</c:v>
                </c:pt>
                <c:pt idx="179">
                  <c:v>8321</c:v>
                </c:pt>
                <c:pt idx="180">
                  <c:v>8321</c:v>
                </c:pt>
                <c:pt idx="181">
                  <c:v>8411</c:v>
                </c:pt>
                <c:pt idx="182">
                  <c:v>8577</c:v>
                </c:pt>
                <c:pt idx="183">
                  <c:v>8764</c:v>
                </c:pt>
                <c:pt idx="184">
                  <c:v>8914</c:v>
                </c:pt>
                <c:pt idx="185">
                  <c:v>9056</c:v>
                </c:pt>
                <c:pt idx="186">
                  <c:v>9056</c:v>
                </c:pt>
                <c:pt idx="187">
                  <c:v>9333</c:v>
                </c:pt>
                <c:pt idx="188">
                  <c:v>9460</c:v>
                </c:pt>
                <c:pt idx="189">
                  <c:v>9610</c:v>
                </c:pt>
                <c:pt idx="190">
                  <c:v>9752</c:v>
                </c:pt>
                <c:pt idx="191">
                  <c:v>9817</c:v>
                </c:pt>
                <c:pt idx="192">
                  <c:v>9941</c:v>
                </c:pt>
                <c:pt idx="193">
                  <c:v>9962</c:v>
                </c:pt>
                <c:pt idx="194">
                  <c:v>9962</c:v>
                </c:pt>
                <c:pt idx="195">
                  <c:v>9962</c:v>
                </c:pt>
                <c:pt idx="196">
                  <c:v>9962</c:v>
                </c:pt>
                <c:pt idx="197">
                  <c:v>10030</c:v>
                </c:pt>
                <c:pt idx="198">
                  <c:v>10196</c:v>
                </c:pt>
                <c:pt idx="199">
                  <c:v>10357</c:v>
                </c:pt>
                <c:pt idx="200">
                  <c:v>10514</c:v>
                </c:pt>
                <c:pt idx="201">
                  <c:v>10640</c:v>
                </c:pt>
                <c:pt idx="202">
                  <c:v>10724</c:v>
                </c:pt>
                <c:pt idx="203">
                  <c:v>10828</c:v>
                </c:pt>
                <c:pt idx="204">
                  <c:v>11004</c:v>
                </c:pt>
                <c:pt idx="205">
                  <c:v>11034</c:v>
                </c:pt>
                <c:pt idx="206">
                  <c:v>11034</c:v>
                </c:pt>
                <c:pt idx="207">
                  <c:v>11111</c:v>
                </c:pt>
                <c:pt idx="208">
                  <c:v>11188</c:v>
                </c:pt>
                <c:pt idx="209">
                  <c:v>11268</c:v>
                </c:pt>
                <c:pt idx="210">
                  <c:v>11347</c:v>
                </c:pt>
                <c:pt idx="211">
                  <c:v>11405</c:v>
                </c:pt>
                <c:pt idx="212">
                  <c:v>11470</c:v>
                </c:pt>
                <c:pt idx="213">
                  <c:v>11547</c:v>
                </c:pt>
                <c:pt idx="214">
                  <c:v>11631</c:v>
                </c:pt>
                <c:pt idx="215">
                  <c:v>11695</c:v>
                </c:pt>
                <c:pt idx="216">
                  <c:v>11783</c:v>
                </c:pt>
                <c:pt idx="217">
                  <c:v>11872</c:v>
                </c:pt>
                <c:pt idx="218">
                  <c:v>11950</c:v>
                </c:pt>
                <c:pt idx="219">
                  <c:v>12011</c:v>
                </c:pt>
                <c:pt idx="220">
                  <c:v>12075</c:v>
                </c:pt>
                <c:pt idx="221">
                  <c:v>12115</c:v>
                </c:pt>
                <c:pt idx="222">
                  <c:v>12180</c:v>
                </c:pt>
                <c:pt idx="223">
                  <c:v>12244</c:v>
                </c:pt>
                <c:pt idx="224">
                  <c:v>12304</c:v>
                </c:pt>
                <c:pt idx="225">
                  <c:v>12318</c:v>
                </c:pt>
                <c:pt idx="226">
                  <c:v>12318</c:v>
                </c:pt>
                <c:pt idx="227">
                  <c:v>12395</c:v>
                </c:pt>
                <c:pt idx="228">
                  <c:v>12419</c:v>
                </c:pt>
                <c:pt idx="229">
                  <c:v>12453</c:v>
                </c:pt>
                <c:pt idx="230">
                  <c:v>12475</c:v>
                </c:pt>
                <c:pt idx="231">
                  <c:v>12524</c:v>
                </c:pt>
                <c:pt idx="232">
                  <c:v>12571</c:v>
                </c:pt>
                <c:pt idx="233">
                  <c:v>12622</c:v>
                </c:pt>
                <c:pt idx="234">
                  <c:v>12688</c:v>
                </c:pt>
                <c:pt idx="235">
                  <c:v>12739</c:v>
                </c:pt>
                <c:pt idx="236">
                  <c:v>12780</c:v>
                </c:pt>
                <c:pt idx="237">
                  <c:v>12833</c:v>
                </c:pt>
                <c:pt idx="238">
                  <c:v>12853</c:v>
                </c:pt>
                <c:pt idx="239">
                  <c:v>12894</c:v>
                </c:pt>
                <c:pt idx="240">
                  <c:v>12941</c:v>
                </c:pt>
                <c:pt idx="241">
                  <c:v>12995</c:v>
                </c:pt>
                <c:pt idx="242">
                  <c:v>13034</c:v>
                </c:pt>
                <c:pt idx="243">
                  <c:v>13083</c:v>
                </c:pt>
                <c:pt idx="244">
                  <c:v>13126</c:v>
                </c:pt>
                <c:pt idx="245">
                  <c:v>13142</c:v>
                </c:pt>
                <c:pt idx="246">
                  <c:v>13142</c:v>
                </c:pt>
                <c:pt idx="247">
                  <c:v>13246</c:v>
                </c:pt>
                <c:pt idx="248">
                  <c:v>13277</c:v>
                </c:pt>
                <c:pt idx="249">
                  <c:v>13322</c:v>
                </c:pt>
                <c:pt idx="250">
                  <c:v>13352</c:v>
                </c:pt>
                <c:pt idx="251">
                  <c:v>13394</c:v>
                </c:pt>
                <c:pt idx="252">
                  <c:v>13420</c:v>
                </c:pt>
                <c:pt idx="253">
                  <c:v>13450</c:v>
                </c:pt>
                <c:pt idx="254">
                  <c:v>13479</c:v>
                </c:pt>
                <c:pt idx="255">
                  <c:v>13515</c:v>
                </c:pt>
                <c:pt idx="256">
                  <c:v>13550</c:v>
                </c:pt>
                <c:pt idx="257">
                  <c:v>13606</c:v>
                </c:pt>
                <c:pt idx="258">
                  <c:v>13655</c:v>
                </c:pt>
                <c:pt idx="259">
                  <c:v>13690</c:v>
                </c:pt>
                <c:pt idx="260">
                  <c:v>13734</c:v>
                </c:pt>
                <c:pt idx="261">
                  <c:v>13783</c:v>
                </c:pt>
                <c:pt idx="262">
                  <c:v>13828</c:v>
                </c:pt>
                <c:pt idx="263">
                  <c:v>13880</c:v>
                </c:pt>
                <c:pt idx="264">
                  <c:v>13918</c:v>
                </c:pt>
                <c:pt idx="265">
                  <c:v>13972</c:v>
                </c:pt>
                <c:pt idx="266">
                  <c:v>14013</c:v>
                </c:pt>
                <c:pt idx="267">
                  <c:v>14054</c:v>
                </c:pt>
                <c:pt idx="268">
                  <c:v>14104</c:v>
                </c:pt>
                <c:pt idx="269">
                  <c:v>14104</c:v>
                </c:pt>
                <c:pt idx="270">
                  <c:v>14202</c:v>
                </c:pt>
                <c:pt idx="271">
                  <c:v>14251</c:v>
                </c:pt>
                <c:pt idx="272">
                  <c:v>14303</c:v>
                </c:pt>
                <c:pt idx="273">
                  <c:v>14361</c:v>
                </c:pt>
                <c:pt idx="274">
                  <c:v>14414</c:v>
                </c:pt>
                <c:pt idx="275">
                  <c:v>14445</c:v>
                </c:pt>
                <c:pt idx="276">
                  <c:v>14527</c:v>
                </c:pt>
                <c:pt idx="277">
                  <c:v>14585</c:v>
                </c:pt>
                <c:pt idx="278">
                  <c:v>14666</c:v>
                </c:pt>
                <c:pt idx="279">
                  <c:v>14736</c:v>
                </c:pt>
                <c:pt idx="280">
                  <c:v>14736</c:v>
                </c:pt>
                <c:pt idx="281">
                  <c:v>14816</c:v>
                </c:pt>
                <c:pt idx="282">
                  <c:v>14816</c:v>
                </c:pt>
                <c:pt idx="283">
                  <c:v>14920</c:v>
                </c:pt>
                <c:pt idx="284">
                  <c:v>14980</c:v>
                </c:pt>
                <c:pt idx="285">
                  <c:v>15040</c:v>
                </c:pt>
                <c:pt idx="286">
                  <c:v>15085</c:v>
                </c:pt>
                <c:pt idx="287">
                  <c:v>15145</c:v>
                </c:pt>
                <c:pt idx="288">
                  <c:v>15205</c:v>
                </c:pt>
                <c:pt idx="289">
                  <c:v>15255</c:v>
                </c:pt>
                <c:pt idx="290">
                  <c:v>15317</c:v>
                </c:pt>
                <c:pt idx="291">
                  <c:v>15375</c:v>
                </c:pt>
                <c:pt idx="292">
                  <c:v>15424</c:v>
                </c:pt>
                <c:pt idx="293">
                  <c:v>15488</c:v>
                </c:pt>
                <c:pt idx="294">
                  <c:v>15541</c:v>
                </c:pt>
                <c:pt idx="295">
                  <c:v>15584</c:v>
                </c:pt>
                <c:pt idx="296">
                  <c:v>15627</c:v>
                </c:pt>
                <c:pt idx="297">
                  <c:v>15666</c:v>
                </c:pt>
                <c:pt idx="298">
                  <c:v>15701</c:v>
                </c:pt>
                <c:pt idx="299">
                  <c:v>15747</c:v>
                </c:pt>
                <c:pt idx="300">
                  <c:v>15795</c:v>
                </c:pt>
                <c:pt idx="301">
                  <c:v>15841</c:v>
                </c:pt>
                <c:pt idx="302">
                  <c:v>15881</c:v>
                </c:pt>
                <c:pt idx="303">
                  <c:v>15927</c:v>
                </c:pt>
                <c:pt idx="304">
                  <c:v>15975</c:v>
                </c:pt>
                <c:pt idx="305">
                  <c:v>16025</c:v>
                </c:pt>
                <c:pt idx="306">
                  <c:v>16064</c:v>
                </c:pt>
                <c:pt idx="307">
                  <c:v>16105</c:v>
                </c:pt>
                <c:pt idx="308">
                  <c:v>16134</c:v>
                </c:pt>
                <c:pt idx="309">
                  <c:v>16174</c:v>
                </c:pt>
                <c:pt idx="310">
                  <c:v>16174</c:v>
                </c:pt>
                <c:pt idx="311">
                  <c:v>16241</c:v>
                </c:pt>
                <c:pt idx="312">
                  <c:v>16279</c:v>
                </c:pt>
                <c:pt idx="313">
                  <c:v>16319</c:v>
                </c:pt>
                <c:pt idx="314">
                  <c:v>16351</c:v>
                </c:pt>
                <c:pt idx="315">
                  <c:v>16382</c:v>
                </c:pt>
                <c:pt idx="316">
                  <c:v>16410</c:v>
                </c:pt>
                <c:pt idx="317">
                  <c:v>16410</c:v>
                </c:pt>
                <c:pt idx="318">
                  <c:v>16474</c:v>
                </c:pt>
                <c:pt idx="319">
                  <c:v>16501</c:v>
                </c:pt>
                <c:pt idx="320">
                  <c:v>16526</c:v>
                </c:pt>
                <c:pt idx="321">
                  <c:v>16550</c:v>
                </c:pt>
                <c:pt idx="322">
                  <c:v>16580</c:v>
                </c:pt>
                <c:pt idx="323">
                  <c:v>16608</c:v>
                </c:pt>
                <c:pt idx="324">
                  <c:v>16627</c:v>
                </c:pt>
                <c:pt idx="325">
                  <c:v>16659</c:v>
                </c:pt>
                <c:pt idx="326">
                  <c:v>16684</c:v>
                </c:pt>
                <c:pt idx="327">
                  <c:v>16684</c:v>
                </c:pt>
                <c:pt idx="328">
                  <c:v>16684</c:v>
                </c:pt>
                <c:pt idx="329">
                  <c:v>16684</c:v>
                </c:pt>
                <c:pt idx="330">
                  <c:v>16684</c:v>
                </c:pt>
                <c:pt idx="331">
                  <c:v>16794</c:v>
                </c:pt>
                <c:pt idx="332">
                  <c:v>16873</c:v>
                </c:pt>
                <c:pt idx="333">
                  <c:v>16931</c:v>
                </c:pt>
                <c:pt idx="334">
                  <c:v>16987</c:v>
                </c:pt>
                <c:pt idx="335">
                  <c:v>17022</c:v>
                </c:pt>
                <c:pt idx="336">
                  <c:v>17098</c:v>
                </c:pt>
                <c:pt idx="337">
                  <c:v>17132</c:v>
                </c:pt>
                <c:pt idx="338">
                  <c:v>17167</c:v>
                </c:pt>
                <c:pt idx="339">
                  <c:v>17223</c:v>
                </c:pt>
                <c:pt idx="340">
                  <c:v>17256</c:v>
                </c:pt>
                <c:pt idx="341">
                  <c:v>17299</c:v>
                </c:pt>
                <c:pt idx="342">
                  <c:v>17332</c:v>
                </c:pt>
                <c:pt idx="343">
                  <c:v>17369</c:v>
                </c:pt>
                <c:pt idx="344">
                  <c:v>17410</c:v>
                </c:pt>
                <c:pt idx="345">
                  <c:v>17458</c:v>
                </c:pt>
                <c:pt idx="346">
                  <c:v>17512</c:v>
                </c:pt>
                <c:pt idx="347">
                  <c:v>17564</c:v>
                </c:pt>
                <c:pt idx="348">
                  <c:v>17610</c:v>
                </c:pt>
                <c:pt idx="349">
                  <c:v>17610</c:v>
                </c:pt>
                <c:pt idx="350">
                  <c:v>17680</c:v>
                </c:pt>
                <c:pt idx="351">
                  <c:v>17713</c:v>
                </c:pt>
                <c:pt idx="352">
                  <c:v>17781</c:v>
                </c:pt>
                <c:pt idx="353">
                  <c:v>17861</c:v>
                </c:pt>
                <c:pt idx="354">
                  <c:v>17934</c:v>
                </c:pt>
                <c:pt idx="355">
                  <c:v>17998</c:v>
                </c:pt>
                <c:pt idx="356">
                  <c:v>18044</c:v>
                </c:pt>
                <c:pt idx="357">
                  <c:v>18127</c:v>
                </c:pt>
                <c:pt idx="358">
                  <c:v>18210</c:v>
                </c:pt>
                <c:pt idx="359">
                  <c:v>18293</c:v>
                </c:pt>
                <c:pt idx="360">
                  <c:v>18375</c:v>
                </c:pt>
                <c:pt idx="361">
                  <c:v>18412</c:v>
                </c:pt>
                <c:pt idx="362">
                  <c:v>18459</c:v>
                </c:pt>
                <c:pt idx="363">
                  <c:v>18521</c:v>
                </c:pt>
                <c:pt idx="364">
                  <c:v>18590</c:v>
                </c:pt>
                <c:pt idx="365">
                  <c:v>18664</c:v>
                </c:pt>
                <c:pt idx="366">
                  <c:v>18741</c:v>
                </c:pt>
                <c:pt idx="367">
                  <c:v>18788</c:v>
                </c:pt>
                <c:pt idx="368">
                  <c:v>18811</c:v>
                </c:pt>
                <c:pt idx="369">
                  <c:v>18811</c:v>
                </c:pt>
                <c:pt idx="370">
                  <c:v>18811</c:v>
                </c:pt>
                <c:pt idx="371">
                  <c:v>18811</c:v>
                </c:pt>
                <c:pt idx="372">
                  <c:v>18811</c:v>
                </c:pt>
                <c:pt idx="373">
                  <c:v>18811</c:v>
                </c:pt>
                <c:pt idx="374">
                  <c:v>18811</c:v>
                </c:pt>
                <c:pt idx="375">
                  <c:v>18811</c:v>
                </c:pt>
                <c:pt idx="376">
                  <c:v>18811</c:v>
                </c:pt>
                <c:pt idx="377">
                  <c:v>18901</c:v>
                </c:pt>
                <c:pt idx="378">
                  <c:v>18981</c:v>
                </c:pt>
                <c:pt idx="379">
                  <c:v>19060</c:v>
                </c:pt>
                <c:pt idx="380">
                  <c:v>19120</c:v>
                </c:pt>
                <c:pt idx="381">
                  <c:v>19175</c:v>
                </c:pt>
                <c:pt idx="382">
                  <c:v>19220</c:v>
                </c:pt>
                <c:pt idx="383">
                  <c:v>19250</c:v>
                </c:pt>
                <c:pt idx="384">
                  <c:v>19294</c:v>
                </c:pt>
                <c:pt idx="385">
                  <c:v>19346</c:v>
                </c:pt>
                <c:pt idx="386">
                  <c:v>19391</c:v>
                </c:pt>
                <c:pt idx="387">
                  <c:v>19431</c:v>
                </c:pt>
                <c:pt idx="388">
                  <c:v>19466</c:v>
                </c:pt>
                <c:pt idx="389">
                  <c:v>19498</c:v>
                </c:pt>
                <c:pt idx="390">
                  <c:v>19528</c:v>
                </c:pt>
                <c:pt idx="391">
                  <c:v>19570</c:v>
                </c:pt>
                <c:pt idx="392">
                  <c:v>19570</c:v>
                </c:pt>
                <c:pt idx="393">
                  <c:v>19637</c:v>
                </c:pt>
                <c:pt idx="394">
                  <c:v>19637</c:v>
                </c:pt>
                <c:pt idx="395">
                  <c:v>19684</c:v>
                </c:pt>
                <c:pt idx="396">
                  <c:v>19720</c:v>
                </c:pt>
                <c:pt idx="397">
                  <c:v>19763</c:v>
                </c:pt>
                <c:pt idx="398">
                  <c:v>19809</c:v>
                </c:pt>
                <c:pt idx="399">
                  <c:v>19841</c:v>
                </c:pt>
                <c:pt idx="400">
                  <c:v>19874</c:v>
                </c:pt>
                <c:pt idx="401">
                  <c:v>19911</c:v>
                </c:pt>
                <c:pt idx="402">
                  <c:v>19946</c:v>
                </c:pt>
                <c:pt idx="403">
                  <c:v>19990</c:v>
                </c:pt>
                <c:pt idx="404">
                  <c:v>20030</c:v>
                </c:pt>
                <c:pt idx="405">
                  <c:v>20066</c:v>
                </c:pt>
                <c:pt idx="406">
                  <c:v>20101</c:v>
                </c:pt>
                <c:pt idx="407">
                  <c:v>20131</c:v>
                </c:pt>
                <c:pt idx="408">
                  <c:v>20164</c:v>
                </c:pt>
                <c:pt idx="409">
                  <c:v>20187</c:v>
                </c:pt>
                <c:pt idx="410">
                  <c:v>20210</c:v>
                </c:pt>
                <c:pt idx="411">
                  <c:v>20239</c:v>
                </c:pt>
                <c:pt idx="412">
                  <c:v>20273</c:v>
                </c:pt>
                <c:pt idx="413">
                  <c:v>20292</c:v>
                </c:pt>
                <c:pt idx="414">
                  <c:v>20292</c:v>
                </c:pt>
                <c:pt idx="415">
                  <c:v>20350</c:v>
                </c:pt>
                <c:pt idx="416">
                  <c:v>20373</c:v>
                </c:pt>
                <c:pt idx="417">
                  <c:v>20410</c:v>
                </c:pt>
                <c:pt idx="418">
                  <c:v>20425</c:v>
                </c:pt>
                <c:pt idx="419">
                  <c:v>20440</c:v>
                </c:pt>
                <c:pt idx="420">
                  <c:v>20455</c:v>
                </c:pt>
                <c:pt idx="421">
                  <c:v>20480</c:v>
                </c:pt>
                <c:pt idx="422">
                  <c:v>20513</c:v>
                </c:pt>
                <c:pt idx="423">
                  <c:v>20548</c:v>
                </c:pt>
                <c:pt idx="424">
                  <c:v>20548</c:v>
                </c:pt>
                <c:pt idx="425">
                  <c:v>20593</c:v>
                </c:pt>
                <c:pt idx="426">
                  <c:v>20619</c:v>
                </c:pt>
                <c:pt idx="427">
                  <c:v>20654</c:v>
                </c:pt>
                <c:pt idx="428">
                  <c:v>20692</c:v>
                </c:pt>
                <c:pt idx="429">
                  <c:v>20719</c:v>
                </c:pt>
                <c:pt idx="430">
                  <c:v>20719</c:v>
                </c:pt>
                <c:pt idx="431">
                  <c:v>20757</c:v>
                </c:pt>
                <c:pt idx="432">
                  <c:v>20821</c:v>
                </c:pt>
                <c:pt idx="433">
                  <c:v>20821</c:v>
                </c:pt>
                <c:pt idx="434">
                  <c:v>20868</c:v>
                </c:pt>
                <c:pt idx="435">
                  <c:v>20887</c:v>
                </c:pt>
                <c:pt idx="436">
                  <c:v>20899</c:v>
                </c:pt>
                <c:pt idx="437">
                  <c:v>20919</c:v>
                </c:pt>
                <c:pt idx="438">
                  <c:v>20964</c:v>
                </c:pt>
                <c:pt idx="439">
                  <c:v>21003</c:v>
                </c:pt>
                <c:pt idx="440">
                  <c:v>21015</c:v>
                </c:pt>
                <c:pt idx="441">
                  <c:v>21040</c:v>
                </c:pt>
                <c:pt idx="442">
                  <c:v>21059</c:v>
                </c:pt>
                <c:pt idx="443">
                  <c:v>21090</c:v>
                </c:pt>
                <c:pt idx="444">
                  <c:v>21125</c:v>
                </c:pt>
                <c:pt idx="445">
                  <c:v>21164</c:v>
                </c:pt>
                <c:pt idx="446">
                  <c:v>21196</c:v>
                </c:pt>
                <c:pt idx="447">
                  <c:v>21225</c:v>
                </c:pt>
                <c:pt idx="448">
                  <c:v>21258</c:v>
                </c:pt>
                <c:pt idx="449">
                  <c:v>21271</c:v>
                </c:pt>
                <c:pt idx="450">
                  <c:v>21300</c:v>
                </c:pt>
                <c:pt idx="451">
                  <c:v>21334</c:v>
                </c:pt>
                <c:pt idx="452">
                  <c:v>21375</c:v>
                </c:pt>
                <c:pt idx="453">
                  <c:v>21410</c:v>
                </c:pt>
                <c:pt idx="454">
                  <c:v>21446</c:v>
                </c:pt>
                <c:pt idx="455">
                  <c:v>21464</c:v>
                </c:pt>
                <c:pt idx="456">
                  <c:v>21464</c:v>
                </c:pt>
                <c:pt idx="457">
                  <c:v>21528</c:v>
                </c:pt>
                <c:pt idx="458">
                  <c:v>21548</c:v>
                </c:pt>
                <c:pt idx="459">
                  <c:v>21591</c:v>
                </c:pt>
                <c:pt idx="460">
                  <c:v>21616</c:v>
                </c:pt>
                <c:pt idx="461">
                  <c:v>21631</c:v>
                </c:pt>
                <c:pt idx="462">
                  <c:v>21660</c:v>
                </c:pt>
                <c:pt idx="463">
                  <c:v>21695</c:v>
                </c:pt>
                <c:pt idx="464">
                  <c:v>21737</c:v>
                </c:pt>
                <c:pt idx="465">
                  <c:v>21771</c:v>
                </c:pt>
                <c:pt idx="466">
                  <c:v>21802</c:v>
                </c:pt>
                <c:pt idx="467">
                  <c:v>21837</c:v>
                </c:pt>
                <c:pt idx="468">
                  <c:v>21854</c:v>
                </c:pt>
                <c:pt idx="469">
                  <c:v>21872</c:v>
                </c:pt>
                <c:pt idx="470">
                  <c:v>21903</c:v>
                </c:pt>
                <c:pt idx="471">
                  <c:v>21922</c:v>
                </c:pt>
                <c:pt idx="472">
                  <c:v>21947</c:v>
                </c:pt>
                <c:pt idx="473">
                  <c:v>21965</c:v>
                </c:pt>
                <c:pt idx="474">
                  <c:v>21997</c:v>
                </c:pt>
                <c:pt idx="475">
                  <c:v>21997</c:v>
                </c:pt>
                <c:pt idx="476">
                  <c:v>21997</c:v>
                </c:pt>
                <c:pt idx="477">
                  <c:v>22051</c:v>
                </c:pt>
                <c:pt idx="478">
                  <c:v>22092</c:v>
                </c:pt>
                <c:pt idx="479">
                  <c:v>22111</c:v>
                </c:pt>
                <c:pt idx="480">
                  <c:v>22134</c:v>
                </c:pt>
                <c:pt idx="481">
                  <c:v>22172</c:v>
                </c:pt>
                <c:pt idx="482">
                  <c:v>22210</c:v>
                </c:pt>
                <c:pt idx="483">
                  <c:v>22245</c:v>
                </c:pt>
                <c:pt idx="484">
                  <c:v>22278</c:v>
                </c:pt>
                <c:pt idx="485">
                  <c:v>22314</c:v>
                </c:pt>
                <c:pt idx="486">
                  <c:v>22324</c:v>
                </c:pt>
                <c:pt idx="487">
                  <c:v>22347</c:v>
                </c:pt>
                <c:pt idx="488">
                  <c:v>22372</c:v>
                </c:pt>
                <c:pt idx="489">
                  <c:v>22407</c:v>
                </c:pt>
                <c:pt idx="490">
                  <c:v>22432</c:v>
                </c:pt>
                <c:pt idx="491">
                  <c:v>22461</c:v>
                </c:pt>
                <c:pt idx="492">
                  <c:v>22470</c:v>
                </c:pt>
                <c:pt idx="493">
                  <c:v>22496</c:v>
                </c:pt>
                <c:pt idx="494">
                  <c:v>22503</c:v>
                </c:pt>
                <c:pt idx="495">
                  <c:v>22503</c:v>
                </c:pt>
                <c:pt idx="496">
                  <c:v>22545</c:v>
                </c:pt>
                <c:pt idx="497">
                  <c:v>22567</c:v>
                </c:pt>
                <c:pt idx="498">
                  <c:v>22567</c:v>
                </c:pt>
                <c:pt idx="499">
                  <c:v>22637</c:v>
                </c:pt>
                <c:pt idx="500">
                  <c:v>22648</c:v>
                </c:pt>
                <c:pt idx="501">
                  <c:v>22648</c:v>
                </c:pt>
                <c:pt idx="502">
                  <c:v>22648</c:v>
                </c:pt>
                <c:pt idx="503">
                  <c:v>22649</c:v>
                </c:pt>
                <c:pt idx="504">
                  <c:v>22664</c:v>
                </c:pt>
                <c:pt idx="505">
                  <c:v>22674</c:v>
                </c:pt>
                <c:pt idx="506">
                  <c:v>22688</c:v>
                </c:pt>
                <c:pt idx="507">
                  <c:v>22694</c:v>
                </c:pt>
                <c:pt idx="508">
                  <c:v>22723</c:v>
                </c:pt>
                <c:pt idx="509">
                  <c:v>22752</c:v>
                </c:pt>
                <c:pt idx="510">
                  <c:v>22778</c:v>
                </c:pt>
                <c:pt idx="511">
                  <c:v>22798</c:v>
                </c:pt>
                <c:pt idx="512">
                  <c:v>22838</c:v>
                </c:pt>
                <c:pt idx="513">
                  <c:v>22873</c:v>
                </c:pt>
                <c:pt idx="514">
                  <c:v>22898</c:v>
                </c:pt>
                <c:pt idx="515">
                  <c:v>22916</c:v>
                </c:pt>
                <c:pt idx="516">
                  <c:v>22950</c:v>
                </c:pt>
                <c:pt idx="517">
                  <c:v>22971</c:v>
                </c:pt>
                <c:pt idx="518">
                  <c:v>22985</c:v>
                </c:pt>
                <c:pt idx="519">
                  <c:v>23023</c:v>
                </c:pt>
                <c:pt idx="520">
                  <c:v>23023</c:v>
                </c:pt>
                <c:pt idx="521">
                  <c:v>23039</c:v>
                </c:pt>
                <c:pt idx="522">
                  <c:v>23081</c:v>
                </c:pt>
                <c:pt idx="523">
                  <c:v>23108</c:v>
                </c:pt>
                <c:pt idx="524">
                  <c:v>23137</c:v>
                </c:pt>
                <c:pt idx="525">
                  <c:v>23167</c:v>
                </c:pt>
                <c:pt idx="526">
                  <c:v>23191</c:v>
                </c:pt>
                <c:pt idx="527">
                  <c:v>23208</c:v>
                </c:pt>
                <c:pt idx="528">
                  <c:v>23234</c:v>
                </c:pt>
                <c:pt idx="529">
                  <c:v>23263</c:v>
                </c:pt>
                <c:pt idx="530">
                  <c:v>23273</c:v>
                </c:pt>
                <c:pt idx="531">
                  <c:v>23288</c:v>
                </c:pt>
                <c:pt idx="532">
                  <c:v>23288</c:v>
                </c:pt>
                <c:pt idx="533">
                  <c:v>23288</c:v>
                </c:pt>
                <c:pt idx="534">
                  <c:v>23288</c:v>
                </c:pt>
                <c:pt idx="535">
                  <c:v>23341</c:v>
                </c:pt>
                <c:pt idx="536">
                  <c:v>23358</c:v>
                </c:pt>
                <c:pt idx="537">
                  <c:v>23373</c:v>
                </c:pt>
                <c:pt idx="538">
                  <c:v>23383</c:v>
                </c:pt>
                <c:pt idx="539">
                  <c:v>23395</c:v>
                </c:pt>
                <c:pt idx="540">
                  <c:v>23406</c:v>
                </c:pt>
                <c:pt idx="541">
                  <c:v>23416</c:v>
                </c:pt>
                <c:pt idx="542">
                  <c:v>23434</c:v>
                </c:pt>
                <c:pt idx="543">
                  <c:v>23452</c:v>
                </c:pt>
                <c:pt idx="544">
                  <c:v>23468</c:v>
                </c:pt>
                <c:pt idx="545">
                  <c:v>23468</c:v>
                </c:pt>
                <c:pt idx="546">
                  <c:v>23491</c:v>
                </c:pt>
                <c:pt idx="547">
                  <c:v>23514</c:v>
                </c:pt>
                <c:pt idx="548">
                  <c:v>23514</c:v>
                </c:pt>
                <c:pt idx="549">
                  <c:v>23514</c:v>
                </c:pt>
                <c:pt idx="550">
                  <c:v>23527</c:v>
                </c:pt>
                <c:pt idx="551">
                  <c:v>23542</c:v>
                </c:pt>
                <c:pt idx="552">
                  <c:v>23564</c:v>
                </c:pt>
                <c:pt idx="553">
                  <c:v>23570</c:v>
                </c:pt>
                <c:pt idx="554">
                  <c:v>23581</c:v>
                </c:pt>
                <c:pt idx="555">
                  <c:v>23587</c:v>
                </c:pt>
                <c:pt idx="556">
                  <c:v>23603</c:v>
                </c:pt>
                <c:pt idx="557">
                  <c:v>23623</c:v>
                </c:pt>
                <c:pt idx="558">
                  <c:v>23632</c:v>
                </c:pt>
                <c:pt idx="559">
                  <c:v>23641</c:v>
                </c:pt>
                <c:pt idx="560">
                  <c:v>23666</c:v>
                </c:pt>
                <c:pt idx="561">
                  <c:v>23681</c:v>
                </c:pt>
                <c:pt idx="562">
                  <c:v>23704</c:v>
                </c:pt>
                <c:pt idx="563">
                  <c:v>23704</c:v>
                </c:pt>
                <c:pt idx="564">
                  <c:v>23731</c:v>
                </c:pt>
                <c:pt idx="565">
                  <c:v>23747</c:v>
                </c:pt>
                <c:pt idx="566">
                  <c:v>23765</c:v>
                </c:pt>
                <c:pt idx="567">
                  <c:v>23765</c:v>
                </c:pt>
                <c:pt idx="568">
                  <c:v>23795</c:v>
                </c:pt>
                <c:pt idx="569">
                  <c:v>23806</c:v>
                </c:pt>
                <c:pt idx="570">
                  <c:v>23818</c:v>
                </c:pt>
                <c:pt idx="571">
                  <c:v>23830</c:v>
                </c:pt>
                <c:pt idx="572">
                  <c:v>23842</c:v>
                </c:pt>
                <c:pt idx="573">
                  <c:v>23854</c:v>
                </c:pt>
                <c:pt idx="574">
                  <c:v>23869</c:v>
                </c:pt>
                <c:pt idx="575">
                  <c:v>23884</c:v>
                </c:pt>
                <c:pt idx="576">
                  <c:v>23899</c:v>
                </c:pt>
                <c:pt idx="577">
                  <c:v>23914</c:v>
                </c:pt>
                <c:pt idx="578">
                  <c:v>23929</c:v>
                </c:pt>
                <c:pt idx="579">
                  <c:v>23944</c:v>
                </c:pt>
                <c:pt idx="580">
                  <c:v>23944</c:v>
                </c:pt>
                <c:pt idx="581">
                  <c:v>23975</c:v>
                </c:pt>
                <c:pt idx="582">
                  <c:v>23989</c:v>
                </c:pt>
                <c:pt idx="583">
                  <c:v>24003</c:v>
                </c:pt>
                <c:pt idx="584">
                  <c:v>24003</c:v>
                </c:pt>
                <c:pt idx="585">
                  <c:v>24021</c:v>
                </c:pt>
                <c:pt idx="586">
                  <c:v>24027</c:v>
                </c:pt>
                <c:pt idx="587">
                  <c:v>24036</c:v>
                </c:pt>
                <c:pt idx="588">
                  <c:v>24050</c:v>
                </c:pt>
                <c:pt idx="589">
                  <c:v>24060</c:v>
                </c:pt>
                <c:pt idx="590">
                  <c:v>24072</c:v>
                </c:pt>
                <c:pt idx="591">
                  <c:v>24084</c:v>
                </c:pt>
                <c:pt idx="592">
                  <c:v>24096</c:v>
                </c:pt>
                <c:pt idx="593">
                  <c:v>24108</c:v>
                </c:pt>
                <c:pt idx="594">
                  <c:v>24120</c:v>
                </c:pt>
                <c:pt idx="595">
                  <c:v>24132</c:v>
                </c:pt>
                <c:pt idx="596">
                  <c:v>24144</c:v>
                </c:pt>
                <c:pt idx="597">
                  <c:v>24156</c:v>
                </c:pt>
                <c:pt idx="598">
                  <c:v>24168</c:v>
                </c:pt>
                <c:pt idx="599">
                  <c:v>24180</c:v>
                </c:pt>
                <c:pt idx="600">
                  <c:v>24192</c:v>
                </c:pt>
                <c:pt idx="601">
                  <c:v>24194</c:v>
                </c:pt>
                <c:pt idx="602">
                  <c:v>24216</c:v>
                </c:pt>
                <c:pt idx="603">
                  <c:v>24228</c:v>
                </c:pt>
                <c:pt idx="604">
                  <c:v>24243</c:v>
                </c:pt>
                <c:pt idx="605">
                  <c:v>24243</c:v>
                </c:pt>
                <c:pt idx="606">
                  <c:v>24271</c:v>
                </c:pt>
                <c:pt idx="607">
                  <c:v>24287</c:v>
                </c:pt>
                <c:pt idx="608">
                  <c:v>24307</c:v>
                </c:pt>
                <c:pt idx="609">
                  <c:v>24328</c:v>
                </c:pt>
                <c:pt idx="610">
                  <c:v>24348</c:v>
                </c:pt>
                <c:pt idx="611">
                  <c:v>24368</c:v>
                </c:pt>
                <c:pt idx="612">
                  <c:v>24368</c:v>
                </c:pt>
                <c:pt idx="613">
                  <c:v>24368</c:v>
                </c:pt>
                <c:pt idx="614">
                  <c:v>24368</c:v>
                </c:pt>
                <c:pt idx="615">
                  <c:v>24394</c:v>
                </c:pt>
                <c:pt idx="616">
                  <c:v>24414</c:v>
                </c:pt>
                <c:pt idx="617">
                  <c:v>24435</c:v>
                </c:pt>
                <c:pt idx="618">
                  <c:v>24435</c:v>
                </c:pt>
                <c:pt idx="619">
                  <c:v>24475</c:v>
                </c:pt>
                <c:pt idx="620">
                  <c:v>24475</c:v>
                </c:pt>
                <c:pt idx="621">
                  <c:v>24499</c:v>
                </c:pt>
                <c:pt idx="622">
                  <c:v>24510</c:v>
                </c:pt>
                <c:pt idx="623">
                  <c:v>24510</c:v>
                </c:pt>
                <c:pt idx="624">
                  <c:v>24510</c:v>
                </c:pt>
                <c:pt idx="625">
                  <c:v>24510</c:v>
                </c:pt>
                <c:pt idx="626">
                  <c:v>24510</c:v>
                </c:pt>
                <c:pt idx="627">
                  <c:v>24510</c:v>
                </c:pt>
                <c:pt idx="628">
                  <c:v>24510</c:v>
                </c:pt>
                <c:pt idx="629">
                  <c:v>24510</c:v>
                </c:pt>
                <c:pt idx="630">
                  <c:v>24570</c:v>
                </c:pt>
                <c:pt idx="631">
                  <c:v>24600</c:v>
                </c:pt>
                <c:pt idx="632">
                  <c:v>24629</c:v>
                </c:pt>
                <c:pt idx="633">
                  <c:v>24650</c:v>
                </c:pt>
                <c:pt idx="634">
                  <c:v>24654</c:v>
                </c:pt>
                <c:pt idx="635">
                  <c:v>24679</c:v>
                </c:pt>
                <c:pt idx="636">
                  <c:v>24719</c:v>
                </c:pt>
                <c:pt idx="637">
                  <c:v>24739</c:v>
                </c:pt>
                <c:pt idx="638">
                  <c:v>24751</c:v>
                </c:pt>
                <c:pt idx="639">
                  <c:v>24762</c:v>
                </c:pt>
                <c:pt idx="640">
                  <c:v>24762</c:v>
                </c:pt>
                <c:pt idx="641">
                  <c:v>24772</c:v>
                </c:pt>
                <c:pt idx="642">
                  <c:v>24782</c:v>
                </c:pt>
                <c:pt idx="643">
                  <c:v>24804</c:v>
                </c:pt>
                <c:pt idx="644">
                  <c:v>24817</c:v>
                </c:pt>
                <c:pt idx="645">
                  <c:v>24831</c:v>
                </c:pt>
                <c:pt idx="646">
                  <c:v>24845</c:v>
                </c:pt>
                <c:pt idx="647">
                  <c:v>24857</c:v>
                </c:pt>
                <c:pt idx="648">
                  <c:v>24857</c:v>
                </c:pt>
                <c:pt idx="649">
                  <c:v>24868</c:v>
                </c:pt>
                <c:pt idx="650">
                  <c:v>24880</c:v>
                </c:pt>
                <c:pt idx="651">
                  <c:v>24891</c:v>
                </c:pt>
                <c:pt idx="652">
                  <c:v>24901</c:v>
                </c:pt>
                <c:pt idx="653">
                  <c:v>24911</c:v>
                </c:pt>
                <c:pt idx="654">
                  <c:v>24911</c:v>
                </c:pt>
                <c:pt idx="655">
                  <c:v>24921</c:v>
                </c:pt>
                <c:pt idx="656">
                  <c:v>24921</c:v>
                </c:pt>
                <c:pt idx="657">
                  <c:v>24948</c:v>
                </c:pt>
                <c:pt idx="658">
                  <c:v>24948</c:v>
                </c:pt>
                <c:pt idx="659">
                  <c:v>24968</c:v>
                </c:pt>
                <c:pt idx="660">
                  <c:v>24982</c:v>
                </c:pt>
                <c:pt idx="661">
                  <c:v>24993</c:v>
                </c:pt>
                <c:pt idx="662">
                  <c:v>25008</c:v>
                </c:pt>
                <c:pt idx="663">
                  <c:v>25017</c:v>
                </c:pt>
                <c:pt idx="664">
                  <c:v>25022</c:v>
                </c:pt>
                <c:pt idx="665">
                  <c:v>25036</c:v>
                </c:pt>
                <c:pt idx="666">
                  <c:v>25059</c:v>
                </c:pt>
                <c:pt idx="667">
                  <c:v>25069</c:v>
                </c:pt>
                <c:pt idx="668">
                  <c:v>25072</c:v>
                </c:pt>
                <c:pt idx="669">
                  <c:v>25072</c:v>
                </c:pt>
                <c:pt idx="670">
                  <c:v>25086</c:v>
                </c:pt>
                <c:pt idx="671">
                  <c:v>25099</c:v>
                </c:pt>
                <c:pt idx="672">
                  <c:v>25114</c:v>
                </c:pt>
                <c:pt idx="673">
                  <c:v>25129</c:v>
                </c:pt>
                <c:pt idx="674">
                  <c:v>25140</c:v>
                </c:pt>
                <c:pt idx="675">
                  <c:v>25151</c:v>
                </c:pt>
                <c:pt idx="676">
                  <c:v>25168</c:v>
                </c:pt>
                <c:pt idx="677">
                  <c:v>25181</c:v>
                </c:pt>
                <c:pt idx="678">
                  <c:v>25198</c:v>
                </c:pt>
                <c:pt idx="679">
                  <c:v>25211</c:v>
                </c:pt>
                <c:pt idx="680">
                  <c:v>25221</c:v>
                </c:pt>
                <c:pt idx="681">
                  <c:v>25236</c:v>
                </c:pt>
                <c:pt idx="682">
                  <c:v>25246</c:v>
                </c:pt>
                <c:pt idx="683">
                  <c:v>25253</c:v>
                </c:pt>
                <c:pt idx="684">
                  <c:v>25271</c:v>
                </c:pt>
                <c:pt idx="685">
                  <c:v>25285</c:v>
                </c:pt>
                <c:pt idx="686">
                  <c:v>25285</c:v>
                </c:pt>
                <c:pt idx="687">
                  <c:v>25285</c:v>
                </c:pt>
                <c:pt idx="688">
                  <c:v>25328</c:v>
                </c:pt>
                <c:pt idx="689">
                  <c:v>25348</c:v>
                </c:pt>
                <c:pt idx="690">
                  <c:v>25370</c:v>
                </c:pt>
                <c:pt idx="691">
                  <c:v>25370</c:v>
                </c:pt>
                <c:pt idx="692">
                  <c:v>25370</c:v>
                </c:pt>
                <c:pt idx="693">
                  <c:v>25391</c:v>
                </c:pt>
                <c:pt idx="694">
                  <c:v>25403</c:v>
                </c:pt>
                <c:pt idx="695">
                  <c:v>25403</c:v>
                </c:pt>
                <c:pt idx="696">
                  <c:v>25425</c:v>
                </c:pt>
                <c:pt idx="697">
                  <c:v>25436</c:v>
                </c:pt>
                <c:pt idx="698">
                  <c:v>25451</c:v>
                </c:pt>
                <c:pt idx="699">
                  <c:v>25466</c:v>
                </c:pt>
                <c:pt idx="700">
                  <c:v>25481</c:v>
                </c:pt>
                <c:pt idx="701">
                  <c:v>25496</c:v>
                </c:pt>
                <c:pt idx="702">
                  <c:v>25510</c:v>
                </c:pt>
                <c:pt idx="703">
                  <c:v>25523</c:v>
                </c:pt>
                <c:pt idx="704">
                  <c:v>25536</c:v>
                </c:pt>
                <c:pt idx="705">
                  <c:v>25549</c:v>
                </c:pt>
                <c:pt idx="706">
                  <c:v>25562</c:v>
                </c:pt>
                <c:pt idx="707">
                  <c:v>25575</c:v>
                </c:pt>
                <c:pt idx="708">
                  <c:v>25590</c:v>
                </c:pt>
                <c:pt idx="709">
                  <c:v>25590</c:v>
                </c:pt>
                <c:pt idx="710">
                  <c:v>25590</c:v>
                </c:pt>
                <c:pt idx="711">
                  <c:v>25620</c:v>
                </c:pt>
                <c:pt idx="712">
                  <c:v>25640</c:v>
                </c:pt>
                <c:pt idx="713">
                  <c:v>25659</c:v>
                </c:pt>
                <c:pt idx="714">
                  <c:v>25681</c:v>
                </c:pt>
                <c:pt idx="715">
                  <c:v>25701</c:v>
                </c:pt>
                <c:pt idx="716">
                  <c:v>25721</c:v>
                </c:pt>
                <c:pt idx="717">
                  <c:v>25741</c:v>
                </c:pt>
                <c:pt idx="718">
                  <c:v>25756</c:v>
                </c:pt>
                <c:pt idx="719">
                  <c:v>25771</c:v>
                </c:pt>
                <c:pt idx="720">
                  <c:v>25787</c:v>
                </c:pt>
                <c:pt idx="721">
                  <c:v>25802</c:v>
                </c:pt>
                <c:pt idx="722">
                  <c:v>25816</c:v>
                </c:pt>
                <c:pt idx="723">
                  <c:v>25831</c:v>
                </c:pt>
                <c:pt idx="724">
                  <c:v>25846</c:v>
                </c:pt>
                <c:pt idx="725">
                  <c:v>25861</c:v>
                </c:pt>
                <c:pt idx="726">
                  <c:v>25876</c:v>
                </c:pt>
                <c:pt idx="727">
                  <c:v>25883</c:v>
                </c:pt>
                <c:pt idx="728">
                  <c:v>25889</c:v>
                </c:pt>
                <c:pt idx="729">
                  <c:v>25890</c:v>
                </c:pt>
                <c:pt idx="730">
                  <c:v>25891</c:v>
                </c:pt>
                <c:pt idx="731">
                  <c:v>25891</c:v>
                </c:pt>
                <c:pt idx="732">
                  <c:v>25891</c:v>
                </c:pt>
                <c:pt idx="733">
                  <c:v>25946</c:v>
                </c:pt>
                <c:pt idx="734">
                  <c:v>25964</c:v>
                </c:pt>
                <c:pt idx="735">
                  <c:v>25986</c:v>
                </c:pt>
                <c:pt idx="736">
                  <c:v>25986</c:v>
                </c:pt>
                <c:pt idx="737">
                  <c:v>26010</c:v>
                </c:pt>
                <c:pt idx="738">
                  <c:v>26030</c:v>
                </c:pt>
                <c:pt idx="739">
                  <c:v>26050</c:v>
                </c:pt>
                <c:pt idx="740">
                  <c:v>26070</c:v>
                </c:pt>
                <c:pt idx="741">
                  <c:v>26088</c:v>
                </c:pt>
                <c:pt idx="742">
                  <c:v>26103</c:v>
                </c:pt>
                <c:pt idx="743">
                  <c:v>26125</c:v>
                </c:pt>
                <c:pt idx="744">
                  <c:v>26140</c:v>
                </c:pt>
                <c:pt idx="745">
                  <c:v>26162</c:v>
                </c:pt>
                <c:pt idx="746">
                  <c:v>26174</c:v>
                </c:pt>
                <c:pt idx="747">
                  <c:v>26192</c:v>
                </c:pt>
                <c:pt idx="748">
                  <c:v>26206</c:v>
                </c:pt>
                <c:pt idx="749">
                  <c:v>26223</c:v>
                </c:pt>
                <c:pt idx="750">
                  <c:v>26241</c:v>
                </c:pt>
                <c:pt idx="751">
                  <c:v>26267</c:v>
                </c:pt>
                <c:pt idx="752">
                  <c:v>26271</c:v>
                </c:pt>
                <c:pt idx="753">
                  <c:v>26271</c:v>
                </c:pt>
                <c:pt idx="754">
                  <c:v>26296</c:v>
                </c:pt>
                <c:pt idx="755">
                  <c:v>26296</c:v>
                </c:pt>
                <c:pt idx="756">
                  <c:v>26304</c:v>
                </c:pt>
                <c:pt idx="757">
                  <c:v>26315</c:v>
                </c:pt>
                <c:pt idx="758">
                  <c:v>26323</c:v>
                </c:pt>
                <c:pt idx="759">
                  <c:v>26325</c:v>
                </c:pt>
                <c:pt idx="760">
                  <c:v>26340</c:v>
                </c:pt>
                <c:pt idx="761">
                  <c:v>26357</c:v>
                </c:pt>
                <c:pt idx="762">
                  <c:v>26383</c:v>
                </c:pt>
                <c:pt idx="763">
                  <c:v>26383</c:v>
                </c:pt>
                <c:pt idx="764">
                  <c:v>26383</c:v>
                </c:pt>
                <c:pt idx="765">
                  <c:v>26383</c:v>
                </c:pt>
                <c:pt idx="766">
                  <c:v>26383</c:v>
                </c:pt>
                <c:pt idx="767">
                  <c:v>26383</c:v>
                </c:pt>
                <c:pt idx="768">
                  <c:v>26383</c:v>
                </c:pt>
                <c:pt idx="769">
                  <c:v>26383</c:v>
                </c:pt>
                <c:pt idx="770">
                  <c:v>26383</c:v>
                </c:pt>
                <c:pt idx="771">
                  <c:v>26383</c:v>
                </c:pt>
                <c:pt idx="772">
                  <c:v>26383</c:v>
                </c:pt>
                <c:pt idx="773">
                  <c:v>26383</c:v>
                </c:pt>
                <c:pt idx="774">
                  <c:v>26507</c:v>
                </c:pt>
                <c:pt idx="775">
                  <c:v>26548</c:v>
                </c:pt>
                <c:pt idx="776">
                  <c:v>26575</c:v>
                </c:pt>
                <c:pt idx="777">
                  <c:v>26599</c:v>
                </c:pt>
                <c:pt idx="778">
                  <c:v>26615</c:v>
                </c:pt>
                <c:pt idx="779">
                  <c:v>26629</c:v>
                </c:pt>
                <c:pt idx="780">
                  <c:v>26647</c:v>
                </c:pt>
                <c:pt idx="781">
                  <c:v>26665</c:v>
                </c:pt>
                <c:pt idx="782">
                  <c:v>26683</c:v>
                </c:pt>
                <c:pt idx="783">
                  <c:v>26701</c:v>
                </c:pt>
                <c:pt idx="784">
                  <c:v>26719</c:v>
                </c:pt>
                <c:pt idx="785">
                  <c:v>26737</c:v>
                </c:pt>
                <c:pt idx="786">
                  <c:v>26755</c:v>
                </c:pt>
                <c:pt idx="787">
                  <c:v>26784</c:v>
                </c:pt>
                <c:pt idx="788">
                  <c:v>26784</c:v>
                </c:pt>
                <c:pt idx="789">
                  <c:v>26805</c:v>
                </c:pt>
                <c:pt idx="790">
                  <c:v>26827</c:v>
                </c:pt>
                <c:pt idx="791">
                  <c:v>26827</c:v>
                </c:pt>
                <c:pt idx="792">
                  <c:v>26871</c:v>
                </c:pt>
                <c:pt idx="793">
                  <c:v>26891</c:v>
                </c:pt>
                <c:pt idx="794">
                  <c:v>26918</c:v>
                </c:pt>
                <c:pt idx="795">
                  <c:v>26953</c:v>
                </c:pt>
                <c:pt idx="796">
                  <c:v>26974</c:v>
                </c:pt>
                <c:pt idx="797">
                  <c:v>26992</c:v>
                </c:pt>
                <c:pt idx="798">
                  <c:v>27035</c:v>
                </c:pt>
                <c:pt idx="799">
                  <c:v>27051</c:v>
                </c:pt>
                <c:pt idx="800">
                  <c:v>27062</c:v>
                </c:pt>
                <c:pt idx="801">
                  <c:v>27080</c:v>
                </c:pt>
                <c:pt idx="802">
                  <c:v>27089</c:v>
                </c:pt>
                <c:pt idx="803">
                  <c:v>27134</c:v>
                </c:pt>
                <c:pt idx="804">
                  <c:v>27151</c:v>
                </c:pt>
                <c:pt idx="805">
                  <c:v>27168</c:v>
                </c:pt>
                <c:pt idx="806">
                  <c:v>27198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B3-46B2-A488-4CD26CEBF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227960"/>
        <c:axId val="123226392"/>
      </c:lineChart>
      <c:catAx>
        <c:axId val="123227960"/>
        <c:scaling>
          <c:orientation val="minMax"/>
        </c:scaling>
        <c:delete val="0"/>
        <c:axPos val="b"/>
        <c:numFmt formatCode="[$-40E]mmmm\ d\.;@" sourceLinked="0"/>
        <c:majorTickMark val="out"/>
        <c:minorTickMark val="none"/>
        <c:tickLblPos val="low"/>
        <c:txPr>
          <a:bodyPr rot="-2940000"/>
          <a:lstStyle/>
          <a:p>
            <a:pPr>
              <a:defRPr sz="1400" b="0"/>
            </a:pPr>
            <a:endParaRPr lang="hu-HU"/>
          </a:p>
        </c:txPr>
        <c:crossAx val="123226392"/>
        <c:crosses val="autoZero"/>
        <c:auto val="0"/>
        <c:lblAlgn val="ctr"/>
        <c:lblOffset val="100"/>
        <c:tickLblSkip val="25"/>
        <c:tickMarkSkip val="1"/>
        <c:noMultiLvlLbl val="1"/>
      </c:catAx>
      <c:valAx>
        <c:axId val="123226392"/>
        <c:scaling>
          <c:orientation val="minMax"/>
          <c:max val="4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u-HU"/>
          </a:p>
        </c:txPr>
        <c:crossAx val="123227960"/>
        <c:crossesAt val="1"/>
        <c:crossBetween val="between"/>
        <c:majorUnit val="2000"/>
      </c:valAx>
      <c:spPr>
        <a:solidFill>
          <a:schemeClr val="bg1">
            <a:lumMod val="75000"/>
          </a:schemeClr>
        </a:solidFill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i="0" baseline="0" dirty="0">
                <a:effectLst/>
              </a:rPr>
              <a:t>Nagycsaládos autóvásárlási támogatás havi adatai, 2019. július - 2022. szeptember 14.</a:t>
            </a:r>
            <a:endParaRPr lang="hu-HU" sz="1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954867265583955E-2"/>
          <c:y val="9.2812651908595473E-2"/>
          <c:w val="0.95661977861997693"/>
          <c:h val="0.73987570141673908"/>
        </c:manualLayout>
      </c:layout>
      <c:lineChart>
        <c:grouping val="standard"/>
        <c:varyColors val="0"/>
        <c:ser>
          <c:idx val="0"/>
          <c:order val="0"/>
          <c:tx>
            <c:strRef>
              <c:f>Munka1!$B$2</c:f>
              <c:strCache>
                <c:ptCount val="1"/>
                <c:pt idx="0">
                  <c:v>Igénylők összesen (db)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33"/>
              <c:layout>
                <c:manualLayout>
                  <c:x val="-2.1060975223974345E-2"/>
                  <c:y val="4.0823462036007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5B-45BB-8FC3-6CC841EFA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Munka1!$A$3:$A$41</c:f>
              <c:strCache>
                <c:ptCount val="39"/>
                <c:pt idx="0">
                  <c:v>2019 július</c:v>
                </c:pt>
                <c:pt idx="1">
                  <c:v>augusztus</c:v>
                </c:pt>
                <c:pt idx="2">
                  <c:v>szeptember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2020 január</c:v>
                </c:pt>
                <c:pt idx="7">
                  <c:v>február</c:v>
                </c:pt>
                <c:pt idx="8">
                  <c:v>március</c:v>
                </c:pt>
                <c:pt idx="9">
                  <c:v>április</c:v>
                </c:pt>
                <c:pt idx="10">
                  <c:v>május</c:v>
                </c:pt>
                <c:pt idx="11">
                  <c:v>június</c:v>
                </c:pt>
                <c:pt idx="12">
                  <c:v>július</c:v>
                </c:pt>
                <c:pt idx="13">
                  <c:v>augusztus</c:v>
                </c:pt>
                <c:pt idx="14">
                  <c:v>szeptember</c:v>
                </c:pt>
                <c:pt idx="15">
                  <c:v>október</c:v>
                </c:pt>
                <c:pt idx="16">
                  <c:v>november</c:v>
                </c:pt>
                <c:pt idx="17">
                  <c:v>december</c:v>
                </c:pt>
                <c:pt idx="18">
                  <c:v>2021 január</c:v>
                </c:pt>
                <c:pt idx="19">
                  <c:v>február</c:v>
                </c:pt>
                <c:pt idx="20">
                  <c:v>március</c:v>
                </c:pt>
                <c:pt idx="21">
                  <c:v>április</c:v>
                </c:pt>
                <c:pt idx="22">
                  <c:v>május</c:v>
                </c:pt>
                <c:pt idx="23">
                  <c:v>június</c:v>
                </c:pt>
                <c:pt idx="24">
                  <c:v>július</c:v>
                </c:pt>
                <c:pt idx="25">
                  <c:v>augusztus</c:v>
                </c:pt>
                <c:pt idx="26">
                  <c:v>szeptember</c:v>
                </c:pt>
                <c:pt idx="27">
                  <c:v>október</c:v>
                </c:pt>
                <c:pt idx="28">
                  <c:v>november</c:v>
                </c:pt>
                <c:pt idx="29">
                  <c:v>december</c:v>
                </c:pt>
                <c:pt idx="30">
                  <c:v>2022 január</c:v>
                </c:pt>
                <c:pt idx="31">
                  <c:v>február</c:v>
                </c:pt>
                <c:pt idx="32">
                  <c:v>március</c:v>
                </c:pt>
                <c:pt idx="33">
                  <c:v>április</c:v>
                </c:pt>
                <c:pt idx="34">
                  <c:v>május</c:v>
                </c:pt>
                <c:pt idx="35">
                  <c:v>június</c:v>
                </c:pt>
                <c:pt idx="36">
                  <c:v>július</c:v>
                </c:pt>
                <c:pt idx="37">
                  <c:v>augusztus</c:v>
                </c:pt>
                <c:pt idx="38">
                  <c:v>szeptember</c:v>
                </c:pt>
              </c:strCache>
            </c:strRef>
          </c:cat>
          <c:val>
            <c:numRef>
              <c:f>Munka1!$B$3:$B$41</c:f>
              <c:numCache>
                <c:formatCode>0</c:formatCode>
                <c:ptCount val="39"/>
                <c:pt idx="0" formatCode="General">
                  <c:v>7257</c:v>
                </c:pt>
                <c:pt idx="1">
                  <c:v>2656.4180999999999</c:v>
                </c:pt>
                <c:pt idx="2">
                  <c:v>2904.5499</c:v>
                </c:pt>
                <c:pt idx="3">
                  <c:v>2968.7826000000005</c:v>
                </c:pt>
                <c:pt idx="4">
                  <c:v>2789.2830000000013</c:v>
                </c:pt>
                <c:pt idx="5">
                  <c:v>1448.3153999999995</c:v>
                </c:pt>
                <c:pt idx="6">
                  <c:v>1080.5172000000057</c:v>
                </c:pt>
                <c:pt idx="7">
                  <c:v>812.14770000000499</c:v>
                </c:pt>
                <c:pt idx="8">
                  <c:v>804.2286000000131</c:v>
                </c:pt>
                <c:pt idx="9">
                  <c:v>334.36200000000099</c:v>
                </c:pt>
                <c:pt idx="10">
                  <c:v>416.19270000001416</c:v>
                </c:pt>
                <c:pt idx="11">
                  <c:v>464.58720000001995</c:v>
                </c:pt>
                <c:pt idx="12">
                  <c:v>575.45460000001185</c:v>
                </c:pt>
                <c:pt idx="13">
                  <c:v>544.65810000000783</c:v>
                </c:pt>
                <c:pt idx="14">
                  <c:v>587.77320000001782</c:v>
                </c:pt>
                <c:pt idx="15">
                  <c:v>520.02090000001408</c:v>
                </c:pt>
                <c:pt idx="16">
                  <c:v>492.74400000001333</c:v>
                </c:pt>
                <c:pt idx="17">
                  <c:v>429.39119999999821</c:v>
                </c:pt>
                <c:pt idx="18">
                  <c:v>428.51130000001285</c:v>
                </c:pt>
                <c:pt idx="19">
                  <c:v>529.69980000001306</c:v>
                </c:pt>
                <c:pt idx="20">
                  <c:v>486.58470000000671</c:v>
                </c:pt>
                <c:pt idx="21">
                  <c:v>437.31030000000828</c:v>
                </c:pt>
                <c:pt idx="22">
                  <c:v>383.63639999999941</c:v>
                </c:pt>
                <c:pt idx="23">
                  <c:v>360.7589999999982</c:v>
                </c:pt>
                <c:pt idx="24">
                  <c:v>330.84239999998317</c:v>
                </c:pt>
                <c:pt idx="25">
                  <c:v>328.20269999998709</c:v>
                </c:pt>
                <c:pt idx="26">
                  <c:v>342.28110000000015</c:v>
                </c:pt>
                <c:pt idx="27">
                  <c:v>284.20769999998447</c:v>
                </c:pt>
                <c:pt idx="28">
                  <c:v>227.01419999997961</c:v>
                </c:pt>
                <c:pt idx="29">
                  <c:v>204.13679999997839</c:v>
                </c:pt>
                <c:pt idx="30">
                  <c:v>283.32779999998456</c:v>
                </c:pt>
                <c:pt idx="31">
                  <c:v>302.68559999998615</c:v>
                </c:pt>
                <c:pt idx="32">
                  <c:v>475.14600000000064</c:v>
                </c:pt>
                <c:pt idx="33">
                  <c:v>799.8290999999881</c:v>
                </c:pt>
                <c:pt idx="34">
                  <c:v>340.52129999996396</c:v>
                </c:pt>
                <c:pt idx="35">
                  <c:v>322.92329999996582</c:v>
                </c:pt>
                <c:pt idx="36">
                  <c:v>295.64639999996871</c:v>
                </c:pt>
                <c:pt idx="37">
                  <c:v>215.57549999997718</c:v>
                </c:pt>
                <c:pt idx="38">
                  <c:v>105.58799999998882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B-45BB-8FC3-6CC841EFA494}"/>
            </c:ext>
          </c:extLst>
        </c:ser>
        <c:ser>
          <c:idx val="1"/>
          <c:order val="1"/>
          <c:tx>
            <c:strRef>
              <c:f>Munka1!$C$2</c:f>
              <c:strCache>
                <c:ptCount val="1"/>
                <c:pt idx="0">
                  <c:v>Támogató határozatok száma (db)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Munka1!$A$3:$A$41</c:f>
              <c:strCache>
                <c:ptCount val="39"/>
                <c:pt idx="0">
                  <c:v>2019 július</c:v>
                </c:pt>
                <c:pt idx="1">
                  <c:v>augusztus</c:v>
                </c:pt>
                <c:pt idx="2">
                  <c:v>szeptember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2020 január</c:v>
                </c:pt>
                <c:pt idx="7">
                  <c:v>február</c:v>
                </c:pt>
                <c:pt idx="8">
                  <c:v>március</c:v>
                </c:pt>
                <c:pt idx="9">
                  <c:v>április</c:v>
                </c:pt>
                <c:pt idx="10">
                  <c:v>május</c:v>
                </c:pt>
                <c:pt idx="11">
                  <c:v>június</c:v>
                </c:pt>
                <c:pt idx="12">
                  <c:v>július</c:v>
                </c:pt>
                <c:pt idx="13">
                  <c:v>augusztus</c:v>
                </c:pt>
                <c:pt idx="14">
                  <c:v>szeptember</c:v>
                </c:pt>
                <c:pt idx="15">
                  <c:v>október</c:v>
                </c:pt>
                <c:pt idx="16">
                  <c:v>november</c:v>
                </c:pt>
                <c:pt idx="17">
                  <c:v>december</c:v>
                </c:pt>
                <c:pt idx="18">
                  <c:v>2021 január</c:v>
                </c:pt>
                <c:pt idx="19">
                  <c:v>február</c:v>
                </c:pt>
                <c:pt idx="20">
                  <c:v>március</c:v>
                </c:pt>
                <c:pt idx="21">
                  <c:v>április</c:v>
                </c:pt>
                <c:pt idx="22">
                  <c:v>május</c:v>
                </c:pt>
                <c:pt idx="23">
                  <c:v>június</c:v>
                </c:pt>
                <c:pt idx="24">
                  <c:v>július</c:v>
                </c:pt>
                <c:pt idx="25">
                  <c:v>augusztus</c:v>
                </c:pt>
                <c:pt idx="26">
                  <c:v>szeptember</c:v>
                </c:pt>
                <c:pt idx="27">
                  <c:v>október</c:v>
                </c:pt>
                <c:pt idx="28">
                  <c:v>november</c:v>
                </c:pt>
                <c:pt idx="29">
                  <c:v>december</c:v>
                </c:pt>
                <c:pt idx="30">
                  <c:v>2022 január</c:v>
                </c:pt>
                <c:pt idx="31">
                  <c:v>február</c:v>
                </c:pt>
                <c:pt idx="32">
                  <c:v>március</c:v>
                </c:pt>
                <c:pt idx="33">
                  <c:v>április</c:v>
                </c:pt>
                <c:pt idx="34">
                  <c:v>május</c:v>
                </c:pt>
                <c:pt idx="35">
                  <c:v>június</c:v>
                </c:pt>
                <c:pt idx="36">
                  <c:v>július</c:v>
                </c:pt>
                <c:pt idx="37">
                  <c:v>augusztus</c:v>
                </c:pt>
                <c:pt idx="38">
                  <c:v>szeptember</c:v>
                </c:pt>
              </c:strCache>
            </c:strRef>
          </c:cat>
          <c:val>
            <c:numRef>
              <c:f>Munka1!$C$3:$C$41</c:f>
              <c:numCache>
                <c:formatCode>0</c:formatCode>
                <c:ptCount val="39"/>
                <c:pt idx="0" formatCode="General">
                  <c:v>959</c:v>
                </c:pt>
                <c:pt idx="1">
                  <c:v>2460.6</c:v>
                </c:pt>
                <c:pt idx="2">
                  <c:v>3687.3000000000006</c:v>
                </c:pt>
                <c:pt idx="3">
                  <c:v>3129.3</c:v>
                </c:pt>
                <c:pt idx="4">
                  <c:v>2315.6999999999989</c:v>
                </c:pt>
                <c:pt idx="5">
                  <c:v>1233.9000000000033</c:v>
                </c:pt>
                <c:pt idx="6">
                  <c:v>825.29999999999927</c:v>
                </c:pt>
                <c:pt idx="7">
                  <c:v>961.20000000000073</c:v>
                </c:pt>
                <c:pt idx="8">
                  <c:v>729.89999999999964</c:v>
                </c:pt>
                <c:pt idx="9">
                  <c:v>624.60000000000036</c:v>
                </c:pt>
                <c:pt idx="10">
                  <c:v>1441.8000000000029</c:v>
                </c:pt>
                <c:pt idx="11">
                  <c:v>570.60000000000582</c:v>
                </c:pt>
                <c:pt idx="12">
                  <c:v>423.90000000000509</c:v>
                </c:pt>
                <c:pt idx="13">
                  <c:v>446.40000000000146</c:v>
                </c:pt>
                <c:pt idx="14">
                  <c:v>753.29999999999927</c:v>
                </c:pt>
                <c:pt idx="15">
                  <c:v>738.90000000000146</c:v>
                </c:pt>
                <c:pt idx="16">
                  <c:v>656.10000000000218</c:v>
                </c:pt>
                <c:pt idx="17">
                  <c:v>538.20000000000073</c:v>
                </c:pt>
                <c:pt idx="18">
                  <c:v>425.70000000000073</c:v>
                </c:pt>
                <c:pt idx="19">
                  <c:v>503.09999999999854</c:v>
                </c:pt>
                <c:pt idx="20">
                  <c:v>503.99999999999636</c:v>
                </c:pt>
                <c:pt idx="21">
                  <c:v>376.19999999999345</c:v>
                </c:pt>
                <c:pt idx="22">
                  <c:v>405.89999999999782</c:v>
                </c:pt>
                <c:pt idx="23">
                  <c:v>438.30000000000291</c:v>
                </c:pt>
                <c:pt idx="24">
                  <c:v>369.89999999999418</c:v>
                </c:pt>
                <c:pt idx="25">
                  <c:v>329.40000000000146</c:v>
                </c:pt>
                <c:pt idx="26">
                  <c:v>370.80000000000291</c:v>
                </c:pt>
                <c:pt idx="27">
                  <c:v>206.10000000000946</c:v>
                </c:pt>
                <c:pt idx="28">
                  <c:v>378.89999999999782</c:v>
                </c:pt>
                <c:pt idx="29">
                  <c:v>152.09999999999491</c:v>
                </c:pt>
                <c:pt idx="30">
                  <c:v>387.89999999999782</c:v>
                </c:pt>
                <c:pt idx="31">
                  <c:v>324.89999999999418</c:v>
                </c:pt>
                <c:pt idx="32">
                  <c:v>500.39999999999418</c:v>
                </c:pt>
                <c:pt idx="33">
                  <c:v>791.99999999999272</c:v>
                </c:pt>
                <c:pt idx="34">
                  <c:v>380.70000000000437</c:v>
                </c:pt>
                <c:pt idx="35">
                  <c:v>311.40000000000509</c:v>
                </c:pt>
                <c:pt idx="36">
                  <c:v>220.49999999999272</c:v>
                </c:pt>
                <c:pt idx="37">
                  <c:v>317.70000000000437</c:v>
                </c:pt>
                <c:pt idx="38">
                  <c:v>69.299999999999272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5B-45BB-8FC3-6CC841EFA494}"/>
            </c:ext>
          </c:extLst>
        </c:ser>
        <c:ser>
          <c:idx val="2"/>
          <c:order val="2"/>
          <c:tx>
            <c:strRef>
              <c:f>Munka1!$D$2</c:f>
              <c:strCache>
                <c:ptCount val="1"/>
                <c:pt idx="0">
                  <c:v>Folyósított támogatások száma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dLbl>
              <c:idx val="33"/>
              <c:layout>
                <c:manualLayout>
                  <c:x val="-2.2096421400177608E-2"/>
                  <c:y val="-4.6799807941261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5B-45BB-8FC3-6CC841EFA494}"/>
                </c:ext>
              </c:extLst>
            </c:dLbl>
            <c:dLbl>
              <c:idx val="38"/>
              <c:layout>
                <c:manualLayout>
                  <c:x val="-8.2882574533372517E-3"/>
                  <c:y val="-5.07838032555556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661150157306286E-2"/>
                      <c:h val="3.18440415282316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E5B-45BB-8FC3-6CC841EFA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Munka1!$A$3:$A$41</c:f>
              <c:strCache>
                <c:ptCount val="39"/>
                <c:pt idx="0">
                  <c:v>2019 július</c:v>
                </c:pt>
                <c:pt idx="1">
                  <c:v>augusztus</c:v>
                </c:pt>
                <c:pt idx="2">
                  <c:v>szeptember</c:v>
                </c:pt>
                <c:pt idx="3">
                  <c:v>október</c:v>
                </c:pt>
                <c:pt idx="4">
                  <c:v>november</c:v>
                </c:pt>
                <c:pt idx="5">
                  <c:v>december</c:v>
                </c:pt>
                <c:pt idx="6">
                  <c:v>2020 január</c:v>
                </c:pt>
                <c:pt idx="7">
                  <c:v>február</c:v>
                </c:pt>
                <c:pt idx="8">
                  <c:v>március</c:v>
                </c:pt>
                <c:pt idx="9">
                  <c:v>április</c:v>
                </c:pt>
                <c:pt idx="10">
                  <c:v>május</c:v>
                </c:pt>
                <c:pt idx="11">
                  <c:v>június</c:v>
                </c:pt>
                <c:pt idx="12">
                  <c:v>július</c:v>
                </c:pt>
                <c:pt idx="13">
                  <c:v>augusztus</c:v>
                </c:pt>
                <c:pt idx="14">
                  <c:v>szeptember</c:v>
                </c:pt>
                <c:pt idx="15">
                  <c:v>október</c:v>
                </c:pt>
                <c:pt idx="16">
                  <c:v>november</c:v>
                </c:pt>
                <c:pt idx="17">
                  <c:v>december</c:v>
                </c:pt>
                <c:pt idx="18">
                  <c:v>2021 január</c:v>
                </c:pt>
                <c:pt idx="19">
                  <c:v>február</c:v>
                </c:pt>
                <c:pt idx="20">
                  <c:v>március</c:v>
                </c:pt>
                <c:pt idx="21">
                  <c:v>április</c:v>
                </c:pt>
                <c:pt idx="22">
                  <c:v>május</c:v>
                </c:pt>
                <c:pt idx="23">
                  <c:v>június</c:v>
                </c:pt>
                <c:pt idx="24">
                  <c:v>július</c:v>
                </c:pt>
                <c:pt idx="25">
                  <c:v>augusztus</c:v>
                </c:pt>
                <c:pt idx="26">
                  <c:v>szeptember</c:v>
                </c:pt>
                <c:pt idx="27">
                  <c:v>október</c:v>
                </c:pt>
                <c:pt idx="28">
                  <c:v>november</c:v>
                </c:pt>
                <c:pt idx="29">
                  <c:v>december</c:v>
                </c:pt>
                <c:pt idx="30">
                  <c:v>2022 január</c:v>
                </c:pt>
                <c:pt idx="31">
                  <c:v>február</c:v>
                </c:pt>
                <c:pt idx="32">
                  <c:v>március</c:v>
                </c:pt>
                <c:pt idx="33">
                  <c:v>április</c:v>
                </c:pt>
                <c:pt idx="34">
                  <c:v>május</c:v>
                </c:pt>
                <c:pt idx="35">
                  <c:v>június</c:v>
                </c:pt>
                <c:pt idx="36">
                  <c:v>július</c:v>
                </c:pt>
                <c:pt idx="37">
                  <c:v>augusztus</c:v>
                </c:pt>
                <c:pt idx="38">
                  <c:v>szeptember</c:v>
                </c:pt>
              </c:strCache>
            </c:strRef>
          </c:cat>
          <c:val>
            <c:numRef>
              <c:f>Munka1!$D$3:$D$41</c:f>
              <c:numCache>
                <c:formatCode>General</c:formatCode>
                <c:ptCount val="39"/>
                <c:pt idx="0">
                  <c:v>6</c:v>
                </c:pt>
                <c:pt idx="1">
                  <c:v>100</c:v>
                </c:pt>
                <c:pt idx="2">
                  <c:v>540</c:v>
                </c:pt>
                <c:pt idx="3">
                  <c:v>793</c:v>
                </c:pt>
                <c:pt idx="4">
                  <c:v>738</c:v>
                </c:pt>
                <c:pt idx="5">
                  <c:v>1085</c:v>
                </c:pt>
                <c:pt idx="6">
                  <c:v>1891</c:v>
                </c:pt>
                <c:pt idx="7">
                  <c:v>1893</c:v>
                </c:pt>
                <c:pt idx="8">
                  <c:v>2010</c:v>
                </c:pt>
                <c:pt idx="9">
                  <c:v>1978</c:v>
                </c:pt>
                <c:pt idx="10">
                  <c:v>1284</c:v>
                </c:pt>
                <c:pt idx="11">
                  <c:v>808</c:v>
                </c:pt>
                <c:pt idx="12">
                  <c:v>962</c:v>
                </c:pt>
                <c:pt idx="13">
                  <c:v>1101</c:v>
                </c:pt>
                <c:pt idx="14">
                  <c:v>969</c:v>
                </c:pt>
                <c:pt idx="15">
                  <c:v>510</c:v>
                </c:pt>
                <c:pt idx="16">
                  <c:v>1029</c:v>
                </c:pt>
                <c:pt idx="17">
                  <c:v>1098</c:v>
                </c:pt>
                <c:pt idx="18">
                  <c:v>826</c:v>
                </c:pt>
                <c:pt idx="19">
                  <c:v>655</c:v>
                </c:pt>
                <c:pt idx="20">
                  <c:v>595</c:v>
                </c:pt>
                <c:pt idx="21">
                  <c:v>577</c:v>
                </c:pt>
                <c:pt idx="22">
                  <c:v>533</c:v>
                </c:pt>
                <c:pt idx="23">
                  <c:v>570</c:v>
                </c:pt>
                <c:pt idx="24">
                  <c:v>456</c:v>
                </c:pt>
                <c:pt idx="25">
                  <c:v>383</c:v>
                </c:pt>
                <c:pt idx="26">
                  <c:v>298</c:v>
                </c:pt>
                <c:pt idx="27">
                  <c:v>299</c:v>
                </c:pt>
                <c:pt idx="28">
                  <c:v>240</c:v>
                </c:pt>
                <c:pt idx="29">
                  <c:v>267</c:v>
                </c:pt>
                <c:pt idx="30">
                  <c:v>347</c:v>
                </c:pt>
                <c:pt idx="31">
                  <c:v>215</c:v>
                </c:pt>
                <c:pt idx="32">
                  <c:v>298</c:v>
                </c:pt>
                <c:pt idx="33">
                  <c:v>518</c:v>
                </c:pt>
                <c:pt idx="34">
                  <c:v>301</c:v>
                </c:pt>
                <c:pt idx="35">
                  <c:v>380</c:v>
                </c:pt>
                <c:pt idx="36">
                  <c:v>112</c:v>
                </c:pt>
                <c:pt idx="37">
                  <c:v>591</c:v>
                </c:pt>
                <c:pt idx="38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5B-45BB-8FC3-6CC841EFA4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228352"/>
        <c:axId val="123229136"/>
      </c:lineChart>
      <c:dateAx>
        <c:axId val="12322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229136"/>
        <c:crosses val="autoZero"/>
        <c:auto val="0"/>
        <c:lblOffset val="500"/>
        <c:baseTimeUnit val="days"/>
      </c:dateAx>
      <c:valAx>
        <c:axId val="123229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22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l"/>
      <c:overlay val="0"/>
      <c:txPr>
        <a:bodyPr/>
        <a:lstStyle/>
        <a:p>
          <a:pPr rtl="0">
            <a:defRPr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u-HU" sz="2000"/>
              <a:t>Szerződéskötéssel</a:t>
            </a:r>
            <a:r>
              <a:rPr lang="hu-HU" sz="2000" baseline="0"/>
              <a:t> érintett főbb gépkocsi típusok megoszlása, %</a:t>
            </a:r>
            <a:endParaRPr lang="hu-HU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508459792523331"/>
          <c:y val="6.9284193352581666E-2"/>
          <c:w val="0.59638816465010203"/>
          <c:h val="0.850041751105601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1600"/>
          </a:pPr>
          <a:endParaRPr lang="hu-H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 sz="2400" b="1" dirty="0">
                <a:solidFill>
                  <a:schemeClr val="tx2"/>
                </a:solidFill>
              </a:rPr>
              <a:t>A nagycsaládos </a:t>
            </a:r>
            <a:r>
              <a:rPr lang="hu-HU" sz="2400" b="1" dirty="0" smtClean="0">
                <a:solidFill>
                  <a:schemeClr val="tx2"/>
                </a:solidFill>
              </a:rPr>
              <a:t>autóvásárlási </a:t>
            </a:r>
            <a:r>
              <a:rPr lang="hu-HU" sz="2400" b="1" dirty="0">
                <a:solidFill>
                  <a:schemeClr val="tx2"/>
                </a:solidFill>
              </a:rPr>
              <a:t>támogatási szerződések </a:t>
            </a:r>
            <a:r>
              <a:rPr lang="hu-HU" sz="2400" b="1" dirty="0" smtClean="0">
                <a:solidFill>
                  <a:schemeClr val="tx2"/>
                </a:solidFill>
              </a:rPr>
              <a:t/>
            </a:r>
            <a:br>
              <a:rPr lang="hu-HU" sz="2400" b="1" dirty="0" smtClean="0">
                <a:solidFill>
                  <a:schemeClr val="tx2"/>
                </a:solidFill>
              </a:rPr>
            </a:br>
            <a:r>
              <a:rPr lang="hu-HU" sz="2400" b="1" dirty="0" smtClean="0">
                <a:solidFill>
                  <a:schemeClr val="tx2"/>
                </a:solidFill>
              </a:rPr>
              <a:t>autó </a:t>
            </a:r>
            <a:r>
              <a:rPr lang="hu-HU" sz="2400" b="1" dirty="0">
                <a:solidFill>
                  <a:schemeClr val="tx2"/>
                </a:solidFill>
              </a:rPr>
              <a:t>típus szerinti megoszlása</a:t>
            </a:r>
          </a:p>
        </c:rich>
      </c:tx>
      <c:layout>
        <c:manualLayout>
          <c:xMode val="edge"/>
          <c:yMode val="edge"/>
          <c:x val="0.13001638987266328"/>
          <c:y val="9.85221674876847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C23-4209-A09A-50C6FF9A5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23-4209-A09A-50C6FF9A5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C23-4209-A09A-50C6FF9A5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C23-4209-A09A-50C6FF9A5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C23-4209-A09A-50C6FF9A5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C23-4209-A09A-50C6FF9A5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C23-4209-A09A-50C6FF9A5D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C23-4209-A09A-50C6FF9A5D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C23-4209-A09A-50C6FF9A5D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C23-4209-A09A-50C6FF9A5D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C23-4209-A09A-50C6FF9A5D0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3-4209-A09A-50C6FF9A5D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'Népszerű 10'!$A$5:$A$14</c:f>
              <c:strCache>
                <c:ptCount val="10"/>
                <c:pt idx="0">
                  <c:v>Dacia Lodgy</c:v>
                </c:pt>
                <c:pt idx="1">
                  <c:v>Opel Combo</c:v>
                </c:pt>
                <c:pt idx="2">
                  <c:v>Skoda Kodiaq</c:v>
                </c:pt>
                <c:pt idx="3">
                  <c:v>VW Touran</c:v>
                </c:pt>
                <c:pt idx="4">
                  <c:v>Toyota Proace Verso</c:v>
                </c:pt>
                <c:pt idx="5">
                  <c:v>Citroen C4 Space Tourer</c:v>
                </c:pt>
                <c:pt idx="6">
                  <c:v>Peugeot 5008</c:v>
                </c:pt>
                <c:pt idx="7">
                  <c:v>Peugeot Rifter</c:v>
                </c:pt>
                <c:pt idx="8">
                  <c:v>Citroen Berlingo</c:v>
                </c:pt>
                <c:pt idx="9">
                  <c:v>Egyéb</c:v>
                </c:pt>
              </c:strCache>
            </c:strRef>
          </c:cat>
          <c:val>
            <c:numRef>
              <c:f>'Népszerű 10'!$F$5:$F$14</c:f>
              <c:numCache>
                <c:formatCode>0.0%</c:formatCode>
                <c:ptCount val="10"/>
                <c:pt idx="0">
                  <c:v>0.26228810553939996</c:v>
                </c:pt>
                <c:pt idx="1">
                  <c:v>6.9331158238172916E-2</c:v>
                </c:pt>
                <c:pt idx="2">
                  <c:v>6.5252854812398037E-2</c:v>
                </c:pt>
                <c:pt idx="3">
                  <c:v>5.6599758848145255E-2</c:v>
                </c:pt>
                <c:pt idx="4">
                  <c:v>7.1849067309738279E-2</c:v>
                </c:pt>
                <c:pt idx="5">
                  <c:v>4.7662954819490747E-2</c:v>
                </c:pt>
                <c:pt idx="6">
                  <c:v>4.2910844740761754E-2</c:v>
                </c:pt>
                <c:pt idx="7">
                  <c:v>3.1739839704943616E-2</c:v>
                </c:pt>
                <c:pt idx="8">
                  <c:v>3.0143981842683878E-2</c:v>
                </c:pt>
                <c:pt idx="9">
                  <c:v>0.32222143414426557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C23-4209-A09A-50C6FF9A5D0F}"/>
            </c:ext>
          </c:extLst>
        </c:ser>
        <c:ser>
          <c:idx val="3"/>
          <c:order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0C23-4209-A09A-50C6FF9A5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0C23-4209-A09A-50C6FF9A5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0C23-4209-A09A-50C6FF9A5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0C23-4209-A09A-50C6FF9A5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0C23-4209-A09A-50C6FF9A5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0C23-4209-A09A-50C6FF9A5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0C23-4209-A09A-50C6FF9A5D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0C23-4209-A09A-50C6FF9A5D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0C23-4209-A09A-50C6FF9A5D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0C23-4209-A09A-50C6FF9A5D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0C23-4209-A09A-50C6FF9A5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'Népszerű 10'!$A$5:$A$14</c:f>
              <c:strCache>
                <c:ptCount val="10"/>
                <c:pt idx="0">
                  <c:v>Dacia Lodgy</c:v>
                </c:pt>
                <c:pt idx="1">
                  <c:v>Opel Combo</c:v>
                </c:pt>
                <c:pt idx="2">
                  <c:v>Skoda Kodiaq</c:v>
                </c:pt>
                <c:pt idx="3">
                  <c:v>VW Touran</c:v>
                </c:pt>
                <c:pt idx="4">
                  <c:v>Toyota Proace Verso</c:v>
                </c:pt>
                <c:pt idx="5">
                  <c:v>Citroen C4 Space Tourer</c:v>
                </c:pt>
                <c:pt idx="6">
                  <c:v>Peugeot 5008</c:v>
                </c:pt>
                <c:pt idx="7">
                  <c:v>Peugeot Rifter</c:v>
                </c:pt>
                <c:pt idx="8">
                  <c:v>Citroen Berlingo</c:v>
                </c:pt>
                <c:pt idx="9">
                  <c:v>Egyéb</c:v>
                </c:pt>
              </c:strCache>
            </c:strRef>
          </c:cat>
          <c:val>
            <c:numRef>
              <c:f>'Népszerű 10'!$F$5:$F$14</c:f>
              <c:numCache>
                <c:formatCode>0.0%</c:formatCode>
                <c:ptCount val="10"/>
                <c:pt idx="0">
                  <c:v>0.26228810553939996</c:v>
                </c:pt>
                <c:pt idx="1">
                  <c:v>6.9331158238172916E-2</c:v>
                </c:pt>
                <c:pt idx="2">
                  <c:v>6.5252854812398037E-2</c:v>
                </c:pt>
                <c:pt idx="3">
                  <c:v>5.6599758848145255E-2</c:v>
                </c:pt>
                <c:pt idx="4">
                  <c:v>7.1849067309738279E-2</c:v>
                </c:pt>
                <c:pt idx="5">
                  <c:v>4.7662954819490747E-2</c:v>
                </c:pt>
                <c:pt idx="6">
                  <c:v>4.2910844740761754E-2</c:v>
                </c:pt>
                <c:pt idx="7">
                  <c:v>3.1739839704943616E-2</c:v>
                </c:pt>
                <c:pt idx="8">
                  <c:v>3.0143981842683878E-2</c:v>
                </c:pt>
                <c:pt idx="9">
                  <c:v>0.32222143414426557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0C23-4209-A09A-50C6FF9A5D0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0C23-4209-A09A-50C6FF9A5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0C23-4209-A09A-50C6FF9A5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0C23-4209-A09A-50C6FF9A5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0C23-4209-A09A-50C6FF9A5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0C23-4209-A09A-50C6FF9A5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0C23-4209-A09A-50C6FF9A5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0C23-4209-A09A-50C6FF9A5D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0C23-4209-A09A-50C6FF9A5D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0C23-4209-A09A-50C6FF9A5D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0C23-4209-A09A-50C6FF9A5D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0C23-4209-A09A-50C6FF9A5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'Népszerű 10'!$A$5:$A$14</c:f>
              <c:strCache>
                <c:ptCount val="10"/>
                <c:pt idx="0">
                  <c:v>Dacia Lodgy</c:v>
                </c:pt>
                <c:pt idx="1">
                  <c:v>Opel Combo</c:v>
                </c:pt>
                <c:pt idx="2">
                  <c:v>Skoda Kodiaq</c:v>
                </c:pt>
                <c:pt idx="3">
                  <c:v>VW Touran</c:v>
                </c:pt>
                <c:pt idx="4">
                  <c:v>Toyota Proace Verso</c:v>
                </c:pt>
                <c:pt idx="5">
                  <c:v>Citroen C4 Space Tourer</c:v>
                </c:pt>
                <c:pt idx="6">
                  <c:v>Peugeot 5008</c:v>
                </c:pt>
                <c:pt idx="7">
                  <c:v>Peugeot Rifter</c:v>
                </c:pt>
                <c:pt idx="8">
                  <c:v>Citroen Berlingo</c:v>
                </c:pt>
                <c:pt idx="9">
                  <c:v>Egyéb</c:v>
                </c:pt>
              </c:strCache>
            </c:strRef>
          </c:cat>
          <c:val>
            <c:numRef>
              <c:f>'Népszerű 10'!$F$5:$F$14</c:f>
              <c:numCache>
                <c:formatCode>0.0%</c:formatCode>
                <c:ptCount val="10"/>
                <c:pt idx="0">
                  <c:v>0.26228810553939996</c:v>
                </c:pt>
                <c:pt idx="1">
                  <c:v>6.9331158238172916E-2</c:v>
                </c:pt>
                <c:pt idx="2">
                  <c:v>6.5252854812398037E-2</c:v>
                </c:pt>
                <c:pt idx="3">
                  <c:v>5.6599758848145255E-2</c:v>
                </c:pt>
                <c:pt idx="4">
                  <c:v>7.1849067309738279E-2</c:v>
                </c:pt>
                <c:pt idx="5">
                  <c:v>4.7662954819490747E-2</c:v>
                </c:pt>
                <c:pt idx="6">
                  <c:v>4.2910844740761754E-2</c:v>
                </c:pt>
                <c:pt idx="7">
                  <c:v>3.1739839704943616E-2</c:v>
                </c:pt>
                <c:pt idx="8">
                  <c:v>3.0143981842683878E-2</c:v>
                </c:pt>
                <c:pt idx="9">
                  <c:v>0.32222143414426557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0C23-4209-A09A-50C6FF9A5D0F}"/>
            </c:ext>
          </c:extLst>
        </c:ser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0C23-4209-A09A-50C6FF9A5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0C23-4209-A09A-50C6FF9A5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0C23-4209-A09A-50C6FF9A5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0C23-4209-A09A-50C6FF9A5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0C23-4209-A09A-50C6FF9A5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0C23-4209-A09A-50C6FF9A5D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2-0C23-4209-A09A-50C6FF9A5D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4-0C23-4209-A09A-50C6FF9A5D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6-0C23-4209-A09A-50C6FF9A5D0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8-0C23-4209-A09A-50C6FF9A5D0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A-0C23-4209-A09A-50C6FF9A5D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'Népszerű 10'!$A$5:$A$14</c:f>
              <c:strCache>
                <c:ptCount val="10"/>
                <c:pt idx="0">
                  <c:v>Dacia Lodgy</c:v>
                </c:pt>
                <c:pt idx="1">
                  <c:v>Opel Combo</c:v>
                </c:pt>
                <c:pt idx="2">
                  <c:v>Skoda Kodiaq</c:v>
                </c:pt>
                <c:pt idx="3">
                  <c:v>VW Touran</c:v>
                </c:pt>
                <c:pt idx="4">
                  <c:v>Toyota Proace Verso</c:v>
                </c:pt>
                <c:pt idx="5">
                  <c:v>Citroen C4 Space Tourer</c:v>
                </c:pt>
                <c:pt idx="6">
                  <c:v>Peugeot 5008</c:v>
                </c:pt>
                <c:pt idx="7">
                  <c:v>Peugeot Rifter</c:v>
                </c:pt>
                <c:pt idx="8">
                  <c:v>Citroen Berlingo</c:v>
                </c:pt>
                <c:pt idx="9">
                  <c:v>Egyéb</c:v>
                </c:pt>
              </c:strCache>
            </c:strRef>
          </c:cat>
          <c:val>
            <c:numRef>
              <c:f>'Népszerű 10'!$F$5:$F$14</c:f>
              <c:numCache>
                <c:formatCode>0.0%</c:formatCode>
                <c:ptCount val="10"/>
                <c:pt idx="0">
                  <c:v>0.26228810553939996</c:v>
                </c:pt>
                <c:pt idx="1">
                  <c:v>6.9331158238172916E-2</c:v>
                </c:pt>
                <c:pt idx="2">
                  <c:v>6.5252854812398037E-2</c:v>
                </c:pt>
                <c:pt idx="3">
                  <c:v>5.6599758848145255E-2</c:v>
                </c:pt>
                <c:pt idx="4">
                  <c:v>7.1849067309738279E-2</c:v>
                </c:pt>
                <c:pt idx="5">
                  <c:v>4.7662954819490747E-2</c:v>
                </c:pt>
                <c:pt idx="6">
                  <c:v>4.2910844740761754E-2</c:v>
                </c:pt>
                <c:pt idx="7">
                  <c:v>3.1739839704943616E-2</c:v>
                </c:pt>
                <c:pt idx="8">
                  <c:v>3.0143981842683878E-2</c:v>
                </c:pt>
                <c:pt idx="9">
                  <c:v>0.32222143414426557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0C23-4209-A09A-50C6FF9A5D0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0.06642</cdr:x>
      <cdr:y>0.88811</cdr:y>
    </cdr:from>
    <cdr:to>
      <cdr:x>0.57519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850232" y="7258050"/>
          <a:ext cx="651309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u-HU" sz="1100" dirty="0"/>
        </a:p>
      </cdr:txBody>
    </cdr:sp>
  </cdr:relSizeAnchor>
  <cdr:relSizeAnchor xmlns:cdr="http://schemas.openxmlformats.org/drawingml/2006/chartDrawing">
    <cdr:from>
      <cdr:x>0.09524</cdr:x>
      <cdr:y>0.88811</cdr:y>
    </cdr:from>
    <cdr:to>
      <cdr:x>0.16667</cdr:x>
      <cdr:y>1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1219200" y="78115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2000" dirty="0" smtClean="0"/>
            <a:t>Forrás: Magyar Államkincstár</a:t>
          </a:r>
          <a:endParaRPr lang="hu-HU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r">
              <a:defRPr sz="1200"/>
            </a:lvl1pPr>
          </a:lstStyle>
          <a:p>
            <a:fld id="{E4BD385B-A140-4789-97AB-489D166B77A4}" type="datetimeFigureOut">
              <a:rPr lang="hu-HU" smtClean="0"/>
              <a:pPr/>
              <a:t>2022. 09. 30.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r">
              <a:defRPr sz="1200"/>
            </a:lvl1pPr>
          </a:lstStyle>
          <a:p>
            <a:fld id="{06FE27E1-89AE-4D81-8533-3E96761427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7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6" tIns="45723" rIns="91446" bIns="45723" rtlCol="0"/>
          <a:lstStyle>
            <a:lvl1pPr algn="r">
              <a:defRPr sz="1200"/>
            </a:lvl1pPr>
          </a:lstStyle>
          <a:p>
            <a:fld id="{BBC26821-C927-4FF5-AEBA-13031FD5233D}" type="datetimeFigureOut">
              <a:rPr lang="hu-HU" smtClean="0"/>
              <a:pPr/>
              <a:t>2022. 09. 30.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6" tIns="45723" rIns="91446" bIns="4572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6" tIns="45723" rIns="91446" bIns="45723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6" tIns="45723" rIns="91446" bIns="45723" rtlCol="0" anchor="b"/>
          <a:lstStyle>
            <a:lvl1pPr algn="r">
              <a:defRPr sz="1200"/>
            </a:lvl1pPr>
          </a:lstStyle>
          <a:p>
            <a:fld id="{C39F6185-6763-4783-99EA-A7EE9AB1F00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273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6173-0746-4A9F-AA4D-E87CDBB7801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582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F6185-6763-4783-99EA-A7EE9AB1F00D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93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756000"/>
            <a:ext cx="4800600" cy="325374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0200" y="3024000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0200" y="6501600"/>
            <a:ext cx="9601200" cy="2318067"/>
          </a:xfrm>
        </p:spPr>
        <p:txBody>
          <a:bodyPr/>
          <a:lstStyle>
            <a:lvl1pPr marL="0" indent="0" algn="ctr">
              <a:buNone/>
              <a:defRPr sz="25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900"/>
            </a:lvl3pPr>
            <a:lvl4pPr marL="1440180" indent="0" algn="ctr">
              <a:buNone/>
              <a:defRPr sz="1700"/>
            </a:lvl4pPr>
            <a:lvl5pPr marL="1920240" indent="0" algn="ctr">
              <a:buNone/>
              <a:defRPr sz="1700"/>
            </a:lvl5pPr>
            <a:lvl6pPr marL="2400300" indent="0" algn="ctr">
              <a:buNone/>
              <a:defRPr sz="1700"/>
            </a:lvl6pPr>
            <a:lvl7pPr marL="2880360" indent="0" algn="ctr">
              <a:buNone/>
              <a:defRPr sz="1700"/>
            </a:lvl7pPr>
            <a:lvl8pPr marL="3360420" indent="0" algn="ctr">
              <a:buNone/>
              <a:defRPr sz="1700"/>
            </a:lvl8pPr>
            <a:lvl9pPr marL="3840480" indent="0" algn="ctr">
              <a:buNone/>
              <a:defRPr sz="17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DA16-9683-4A44-B302-2354C6B060BE}" type="datetime1">
              <a:rPr lang="hu-HU" smtClean="0"/>
              <a:t>2022. 09. 30.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26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9B7-4E84-49A2-BCDA-5F07F4FDAEE9}" type="datetime1">
              <a:rPr lang="hu-HU" smtClean="0"/>
              <a:t>2022. 09. 30.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9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96E-651E-4413-B9F9-1B75396F7824}" type="datetime1">
              <a:rPr lang="hu-HU" smtClean="0"/>
              <a:t>2022. 09. 30.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022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9492059"/>
            <a:ext cx="12801600" cy="109142"/>
            <a:chOff x="0" y="6693778"/>
            <a:chExt cx="9144000" cy="7795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1280" y="222242"/>
            <a:ext cx="11041380" cy="614880"/>
          </a:xfrm>
        </p:spPr>
        <p:txBody>
          <a:bodyPr>
            <a:noAutofit/>
          </a:bodyPr>
          <a:lstStyle>
            <a:lvl1pPr>
              <a:defRPr sz="4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535" y="816379"/>
            <a:ext cx="7065328" cy="816480"/>
          </a:xfrm>
        </p:spPr>
        <p:txBody>
          <a:bodyPr>
            <a:normAutofit/>
          </a:bodyPr>
          <a:lstStyle>
            <a:lvl1pPr marL="0" indent="0">
              <a:buNone/>
              <a:defRPr sz="3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66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756000"/>
            <a:ext cx="4800600" cy="325374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0200" y="3024000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0200" y="6501600"/>
            <a:ext cx="9601200" cy="2318067"/>
          </a:xfrm>
        </p:spPr>
        <p:txBody>
          <a:bodyPr/>
          <a:lstStyle>
            <a:lvl1pPr marL="0" indent="0" algn="ctr">
              <a:buNone/>
              <a:defRPr sz="25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900"/>
            </a:lvl3pPr>
            <a:lvl4pPr marL="1440180" indent="0" algn="ctr">
              <a:buNone/>
              <a:defRPr sz="1700"/>
            </a:lvl4pPr>
            <a:lvl5pPr marL="1920240" indent="0" algn="ctr">
              <a:buNone/>
              <a:defRPr sz="1700"/>
            </a:lvl5pPr>
            <a:lvl6pPr marL="2400300" indent="0" algn="ctr">
              <a:buNone/>
              <a:defRPr sz="1700"/>
            </a:lvl6pPr>
            <a:lvl7pPr marL="2880360" indent="0" algn="ctr">
              <a:buNone/>
              <a:defRPr sz="1700"/>
            </a:lvl7pPr>
            <a:lvl8pPr marL="3360420" indent="0" algn="ctr">
              <a:buNone/>
              <a:defRPr sz="1700"/>
            </a:lvl8pPr>
            <a:lvl9pPr marL="3840480" indent="0" algn="ctr">
              <a:buNone/>
              <a:defRPr sz="17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DA16-9683-4A44-B302-2354C6B060B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6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7FB7-A58B-4C95-9E98-6D0D13A2326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15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4" y="2016001"/>
            <a:ext cx="3000375" cy="203358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AC3D-E636-4302-94B7-6BB45264891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BFD8-A0D8-478B-A060-0CDD4F00DE0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6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489D-FBDF-4577-9B9C-495ECCDEC08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8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7C49-E095-422F-8A0B-219E5F38665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7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9B9-1E1D-499A-9E3B-60AA181787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8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7FB7-A58B-4C95-9E98-6D0D13A2326C}" type="datetime1">
              <a:rPr lang="hu-HU" smtClean="0"/>
              <a:t>2022. 09. 30.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603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0B4B-2F6F-46AF-B9C5-EA974DD49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7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400"/>
            </a:lvl1pPr>
            <a:lvl2pPr marL="480060" indent="0">
              <a:buNone/>
              <a:defRPr sz="2900"/>
            </a:lvl2pPr>
            <a:lvl3pPr marL="960120" indent="0">
              <a:buNone/>
              <a:defRPr sz="250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D3B2-DB42-46C3-8A6E-442BBF3F6DE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0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9B7-4E84-49A2-BCDA-5F07F4FDAEE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18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96E-651E-4413-B9F9-1B75396F782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2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9492059"/>
            <a:ext cx="12801600" cy="109142"/>
            <a:chOff x="0" y="6693778"/>
            <a:chExt cx="9144000" cy="7795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1280" y="222242"/>
            <a:ext cx="11041380" cy="614880"/>
          </a:xfrm>
        </p:spPr>
        <p:txBody>
          <a:bodyPr>
            <a:noAutofit/>
          </a:bodyPr>
          <a:lstStyle>
            <a:lvl1pPr>
              <a:defRPr sz="4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535" y="816379"/>
            <a:ext cx="7065328" cy="816480"/>
          </a:xfrm>
        </p:spPr>
        <p:txBody>
          <a:bodyPr>
            <a:normAutofit/>
          </a:bodyPr>
          <a:lstStyle>
            <a:lvl1pPr marL="0" indent="0">
              <a:buNone/>
              <a:defRPr sz="3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69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756000"/>
            <a:ext cx="4800600" cy="3253740"/>
          </a:xfrm>
          <a:prstGeom prst="rect">
            <a:avLst/>
          </a:prstGeom>
        </p:spPr>
      </p:pic>
      <p:cxnSp>
        <p:nvCxnSpPr>
          <p:cNvPr id="7" name="Egyenes összekötő 6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0200" y="3024000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0200" y="6501600"/>
            <a:ext cx="9601200" cy="2318067"/>
          </a:xfrm>
        </p:spPr>
        <p:txBody>
          <a:bodyPr/>
          <a:lstStyle>
            <a:lvl1pPr marL="0" indent="0" algn="ctr">
              <a:buNone/>
              <a:defRPr sz="25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900"/>
            </a:lvl3pPr>
            <a:lvl4pPr marL="1440180" indent="0" algn="ctr">
              <a:buNone/>
              <a:defRPr sz="1700"/>
            </a:lvl4pPr>
            <a:lvl5pPr marL="1920240" indent="0" algn="ctr">
              <a:buNone/>
              <a:defRPr sz="1700"/>
            </a:lvl5pPr>
            <a:lvl6pPr marL="2400300" indent="0" algn="ctr">
              <a:buNone/>
              <a:defRPr sz="1700"/>
            </a:lvl6pPr>
            <a:lvl7pPr marL="2880360" indent="0" algn="ctr">
              <a:buNone/>
              <a:defRPr sz="1700"/>
            </a:lvl7pPr>
            <a:lvl8pPr marL="3360420" indent="0" algn="ctr">
              <a:buNone/>
              <a:defRPr sz="1700"/>
            </a:lvl8pPr>
            <a:lvl9pPr marL="3840480" indent="0" algn="ctr">
              <a:buNone/>
              <a:defRPr sz="17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DA16-9683-4A44-B302-2354C6B060B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7FB7-A58B-4C95-9E98-6D0D13A2326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46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4" y="2016001"/>
            <a:ext cx="3000375" cy="203358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AC3D-E636-4302-94B7-6BB45264891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BFD8-A0D8-478B-A060-0CDD4F00DE0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489D-FBDF-4577-9B9C-495ECCDEC08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4" y="2016001"/>
            <a:ext cx="3000375" cy="203358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504000" y="42840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 userDrawn="1"/>
        </p:nvCxnSpPr>
        <p:spPr>
          <a:xfrm>
            <a:off x="504000" y="86184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AC3D-E636-4302-94B7-6BB452648912}" type="datetime1">
              <a:rPr lang="hu-HU" smtClean="0"/>
              <a:t>2022. 09. 30.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62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7C49-E095-422F-8A0B-219E5F38665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2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9B9-1E1D-499A-9E3B-60AA1817870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5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0B4B-2F6F-46AF-B9C5-EA974DD492E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29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400"/>
            </a:lvl1pPr>
            <a:lvl2pPr marL="480060" indent="0">
              <a:buNone/>
              <a:defRPr sz="2900"/>
            </a:lvl2pPr>
            <a:lvl3pPr marL="960120" indent="0">
              <a:buNone/>
              <a:defRPr sz="250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D3B2-DB42-46C3-8A6E-442BBF3F6DE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3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9B7-4E84-49A2-BCDA-5F07F4FDAEE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71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E96E-651E-4413-B9F9-1B75396F782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69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9492059"/>
            <a:ext cx="12801600" cy="109142"/>
            <a:chOff x="0" y="6693778"/>
            <a:chExt cx="9144000" cy="7795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693778"/>
              <a:ext cx="2383277" cy="778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383277" y="6693915"/>
              <a:ext cx="6760723" cy="77821"/>
            </a:xfrm>
            <a:prstGeom prst="rect">
              <a:avLst/>
            </a:prstGeom>
            <a:gradFill flip="none" rotWithShape="1">
              <a:gsLst>
                <a:gs pos="77000">
                  <a:srgbClr val="00B0F0"/>
                </a:gs>
                <a:gs pos="0">
                  <a:srgbClr val="0092DA"/>
                </a:gs>
                <a:gs pos="10000">
                  <a:srgbClr val="94DEF9"/>
                </a:gs>
                <a:gs pos="21000">
                  <a:schemeClr val="bg1"/>
                </a:gs>
                <a:gs pos="100000">
                  <a:srgbClr val="0070C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1280" y="222242"/>
            <a:ext cx="11041380" cy="614880"/>
          </a:xfrm>
        </p:spPr>
        <p:txBody>
          <a:bodyPr>
            <a:noAutofit/>
          </a:bodyPr>
          <a:lstStyle>
            <a:lvl1pPr>
              <a:defRPr sz="4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535" y="816379"/>
            <a:ext cx="7065328" cy="816480"/>
          </a:xfrm>
        </p:spPr>
        <p:txBody>
          <a:bodyPr>
            <a:normAutofit/>
          </a:bodyPr>
          <a:lstStyle>
            <a:lvl1pPr marL="0" indent="0">
              <a:buNone/>
              <a:defRPr sz="31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25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BFD8-A0D8-478B-A060-0CDD4F00DE08}" type="datetime1">
              <a:rPr lang="hu-HU" smtClean="0"/>
              <a:t>2022. 09. 30.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30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900" b="1"/>
            </a:lvl3pPr>
            <a:lvl4pPr marL="1440180" indent="0">
              <a:buNone/>
              <a:defRPr sz="1700" b="1"/>
            </a:lvl4pPr>
            <a:lvl5pPr marL="1920240" indent="0">
              <a:buNone/>
              <a:defRPr sz="1700" b="1"/>
            </a:lvl5pPr>
            <a:lvl6pPr marL="2400300" indent="0">
              <a:buNone/>
              <a:defRPr sz="1700" b="1"/>
            </a:lvl6pPr>
            <a:lvl7pPr marL="2880360" indent="0">
              <a:buNone/>
              <a:defRPr sz="1700" b="1"/>
            </a:lvl7pPr>
            <a:lvl8pPr marL="3360420" indent="0">
              <a:buNone/>
              <a:defRPr sz="1700" b="1"/>
            </a:lvl8pPr>
            <a:lvl9pPr marL="3840480" indent="0">
              <a:buNone/>
              <a:defRPr sz="17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489D-FBDF-4577-9B9C-495ECCDEC089}" type="datetime1">
              <a:rPr lang="hu-HU" smtClean="0"/>
              <a:t>2022. 09. 30.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2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7C49-E095-422F-8A0B-219E5F38665C}" type="datetime1">
              <a:rPr lang="hu-HU" smtClean="0"/>
              <a:t>2022. 09. 30.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34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9B9-1E1D-499A-9E3B-60AA18178701}" type="datetime1">
              <a:rPr lang="hu-HU" smtClean="0"/>
              <a:t>2022. 09. 30.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76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0B4B-2F6F-46AF-B9C5-EA974DD492E1}" type="datetime1">
              <a:rPr lang="hu-HU" smtClean="0"/>
              <a:t>2022. 09. 30.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1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 marL="0" indent="0">
              <a:buNone/>
              <a:defRPr sz="3400"/>
            </a:lvl1pPr>
            <a:lvl2pPr marL="480060" indent="0">
              <a:buNone/>
              <a:defRPr sz="2900"/>
            </a:lvl2pPr>
            <a:lvl3pPr marL="960120" indent="0">
              <a:buNone/>
              <a:defRPr sz="250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700"/>
            </a:lvl1pPr>
            <a:lvl2pPr marL="480060" indent="0">
              <a:buNone/>
              <a:defRPr sz="1500"/>
            </a:lvl2pPr>
            <a:lvl3pPr marL="960120" indent="0">
              <a:buNone/>
              <a:defRPr sz="1300"/>
            </a:lvl3pPr>
            <a:lvl4pPr marL="1440180" indent="0">
              <a:buNone/>
              <a:defRPr sz="1100"/>
            </a:lvl4pPr>
            <a:lvl5pPr marL="1920240" indent="0">
              <a:buNone/>
              <a:defRPr sz="1100"/>
            </a:lvl5pPr>
            <a:lvl6pPr marL="2400300" indent="0">
              <a:buNone/>
              <a:defRPr sz="1100"/>
            </a:lvl6pPr>
            <a:lvl7pPr marL="2880360" indent="0">
              <a:buNone/>
              <a:defRPr sz="1100"/>
            </a:lvl7pPr>
            <a:lvl8pPr marL="3360420" indent="0">
              <a:buNone/>
              <a:defRPr sz="1100"/>
            </a:lvl8pPr>
            <a:lvl9pPr marL="3840480" indent="0">
              <a:buNone/>
              <a:defRPr sz="11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D3B2-DB42-46C3-8A6E-442BBF3F6DEB}" type="datetime1">
              <a:rPr lang="hu-HU" smtClean="0"/>
              <a:t>2022. 09. 30.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54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504000" y="16128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504000" y="90216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1" y="201600"/>
            <a:ext cx="1800225" cy="1220153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FBE0-FAF6-425B-8F9D-39388685B073}" type="datetime1">
              <a:rPr lang="hu-HU" smtClean="0"/>
              <a:t>2022. 09. 30.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CB2F-DC7A-4200-9D41-F237128CA3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24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504000" y="16128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504000" y="90216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1" y="201600"/>
            <a:ext cx="1800225" cy="1220153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FBE0-FAF6-425B-8F9D-39388685B0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9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504000" y="16128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 userDrawn="1"/>
        </p:nvCxnSpPr>
        <p:spPr>
          <a:xfrm>
            <a:off x="504000" y="9021600"/>
            <a:ext cx="11793600" cy="0"/>
          </a:xfrm>
          <a:prstGeom prst="line">
            <a:avLst/>
          </a:prstGeom>
          <a:ln w="12700">
            <a:solidFill>
              <a:srgbClr val="B78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01" y="201600"/>
            <a:ext cx="1800225" cy="1220153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FBE0-FAF6-425B-8F9D-39388685B0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2022. 09. 30.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CB2F-DC7A-4200-9D41-F237128CA3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2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99B7256-3A56-7840-B9CE-83E79D041E84}"/>
              </a:ext>
            </a:extLst>
          </p:cNvPr>
          <p:cNvSpPr txBox="1"/>
          <p:nvPr/>
        </p:nvSpPr>
        <p:spPr>
          <a:xfrm>
            <a:off x="1155037" y="4090209"/>
            <a:ext cx="10388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családbarát autóvásárlással kapcsolatos tudnivalók</a:t>
            </a:r>
          </a:p>
          <a:p>
            <a:pPr algn="ctr"/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D0071DA-305D-D543-9BA5-797BEB08E94C}"/>
              </a:ext>
            </a:extLst>
          </p:cNvPr>
          <p:cNvSpPr txBox="1"/>
          <p:nvPr/>
        </p:nvSpPr>
        <p:spPr>
          <a:xfrm>
            <a:off x="1757894" y="6094549"/>
            <a:ext cx="91831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Görög Norbert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40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Főosztályvezető</a:t>
            </a:r>
          </a:p>
          <a:p>
            <a:pPr algn="ctr"/>
            <a:r>
              <a:rPr lang="hu-HU" sz="4000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Családügyi Stratégiai és Elemzési Főosztály</a:t>
            </a:r>
          </a:p>
          <a:p>
            <a:pPr algn="ctr"/>
            <a:r>
              <a:rPr lang="hu-HU" sz="4000" baseline="30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Kulturális és Innovációs </a:t>
            </a:r>
            <a:r>
              <a:rPr lang="hu-HU" sz="4000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Minisztérium</a:t>
            </a:r>
          </a:p>
        </p:txBody>
      </p:sp>
    </p:spTree>
    <p:extLst>
      <p:ext uri="{BB962C8B-B14F-4D97-AF65-F5344CB8AC3E}">
        <p14:creationId xmlns:p14="http://schemas.microsoft.com/office/powerpoint/2010/main" val="13178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8216" y="444831"/>
            <a:ext cx="11041380" cy="185578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Igénybevételi adatok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6" y="2455207"/>
            <a:ext cx="4706937" cy="457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31"/>
          <p:cNvSpPr txBox="1"/>
          <p:nvPr/>
        </p:nvSpPr>
        <p:spPr>
          <a:xfrm>
            <a:off x="382795" y="2295121"/>
            <a:ext cx="6805404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július 1-jétől 2022. szeptember 19-ig összesen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ezer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igénylést adtak be a támogatáshoz a Magyar Államkincstárnál és a kormányablakoknál.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eddig megállapított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támogatási jogosultságok száma 33 ezer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beadott kérelmek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85%-át már elbírálták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vagyis kiállították a jogosultságot igazoló határozatot.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legtöbb igénylés (mintegy 8 ezer db) 2019 júliusában érkezett be, ezután fokozatosan csökkent a kérelmek száma.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6141" y="512945"/>
            <a:ext cx="5229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Igénybevételi adatok</a:t>
            </a:r>
            <a:endParaRPr lang="hu-HU" sz="4000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816288"/>
              </p:ext>
            </p:extLst>
          </p:nvPr>
        </p:nvGraphicFramePr>
        <p:xfrm>
          <a:off x="971550" y="1507959"/>
          <a:ext cx="11357610" cy="731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898358" y="8710863"/>
            <a:ext cx="427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Forrás: Magyar Államkincstár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784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22" name="TextBox 3"/>
          <p:cNvSpPr txBox="1"/>
          <p:nvPr/>
        </p:nvSpPr>
        <p:spPr>
          <a:xfrm>
            <a:off x="1146811" y="395645"/>
            <a:ext cx="10397916" cy="760331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pPr algn="ctr"/>
            <a:r>
              <a:rPr lang="hu-HU" sz="40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Igénybevételi adatok</a:t>
            </a:r>
            <a:endParaRPr lang="en-US" sz="40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11239"/>
              </p:ext>
            </p:extLst>
          </p:nvPr>
        </p:nvGraphicFramePr>
        <p:xfrm>
          <a:off x="292516" y="1341120"/>
          <a:ext cx="12344492" cy="692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481263" y="7716253"/>
            <a:ext cx="5646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Forrás: Magyar Államkincstár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33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759348"/>
              </p:ext>
            </p:extLst>
          </p:nvPr>
        </p:nvGraphicFramePr>
        <p:xfrm>
          <a:off x="339298" y="5155168"/>
          <a:ext cx="5176838" cy="302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églalap 1"/>
          <p:cNvSpPr/>
          <p:nvPr/>
        </p:nvSpPr>
        <p:spPr>
          <a:xfrm>
            <a:off x="236483" y="523815"/>
            <a:ext cx="1146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Igénybevételi adatok</a:t>
            </a:r>
            <a:endParaRPr lang="hu-H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31"/>
          <p:cNvSpPr txBox="1"/>
          <p:nvPr/>
        </p:nvSpPr>
        <p:spPr>
          <a:xfrm>
            <a:off x="236483" y="1585644"/>
            <a:ext cx="6850117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támogatás bevezetésének nagyon komoly hatása volt a hét-, és többüléses személyautók piacára: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értékesített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autók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száma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félévében a </a:t>
            </a:r>
            <a:r>
              <a:rPr lang="hu-H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tízszeresére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ugrott 2019. I. félévéhez, és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kilencszeresére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félévéhez képest (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félév: 734 db, 2019. I. félév: 670 db,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félév: 6 658 db).</a:t>
            </a:r>
            <a:endParaRPr lang="hu-HU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koronavírus-járvány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hatására (2020. II. félévtől) ugyanakkor az </a:t>
            </a:r>
            <a:r>
              <a:rPr lang="hu-H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igénylések és a beérkezett adásvételi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szerződések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száma érezhetően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visszaesett.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-1"/>
          <a:stretch/>
        </p:blipFill>
        <p:spPr>
          <a:xfrm>
            <a:off x="7283116" y="2878446"/>
            <a:ext cx="5518484" cy="39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23023" cy="9601200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37160" y="651533"/>
            <a:ext cx="11041380" cy="698776"/>
          </a:xfrm>
          <a:noFill/>
        </p:spPr>
        <p:txBody>
          <a:bodyPr wrap="square" lIns="143378" tIns="71689" rIns="143378" bIns="71689" rtlCol="0">
            <a:spAutoFit/>
          </a:bodyPr>
          <a:lstStyle/>
          <a:p>
            <a:pPr defTabSz="1280160"/>
            <a:r>
              <a:rPr lang="hu-HU" sz="4000" b="1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Folyósítások</a:t>
            </a:r>
            <a:endParaRPr lang="hu-HU" sz="40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zövegdoboz 31"/>
          <p:cNvSpPr txBox="1"/>
          <p:nvPr/>
        </p:nvSpPr>
        <p:spPr>
          <a:xfrm>
            <a:off x="663146" y="2216859"/>
            <a:ext cx="1122947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folyósított támogatások összege </a:t>
            </a: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 évben szeptember közepéig 6,8 Mrd Ft (mintegy 2 700 autóra),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ami időarányosan csak mintegy kétötöde a vártnak. Ennek oka a szállítások chiphiány stb. miatti akadozása.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teljes kihelyezett támogatás eddig 68 Mrd Ft (27 ezer autóra)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a keret felülről nyitott, így anyagi korlát a folyósítások előtt nincs.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folyósított támogatások </a:t>
            </a:r>
            <a:r>
              <a:rPr lang="hu-H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átlagösszege 2,49 millió Ft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tehát a maximális összeget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közelíti.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Még kb. 1 000 már leszerződött autó után esedékes a folyósítás és további 5 ezer, támogató határozattal rendelkező vevő vár leszállításra.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családok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több, mint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kétharmada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(76%)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készpénzes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vevő, 24%-nál pedig lízingfinanszírozás történik </a:t>
            </a: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támogatás </a:t>
            </a: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mellett.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66" name="Cím 4"/>
          <p:cNvSpPr>
            <a:spLocks noGrp="1"/>
          </p:cNvSpPr>
          <p:nvPr>
            <p:ph type="title"/>
          </p:nvPr>
        </p:nvSpPr>
        <p:spPr>
          <a:xfrm>
            <a:off x="231424" y="412642"/>
            <a:ext cx="11041380" cy="1263758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Legnépszerűbb típusok</a:t>
            </a:r>
            <a:endParaRPr lang="hu-H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486373"/>
              </p:ext>
            </p:extLst>
          </p:nvPr>
        </p:nvGraphicFramePr>
        <p:xfrm>
          <a:off x="0" y="1428750"/>
          <a:ext cx="12801600" cy="817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655570"/>
              </p:ext>
            </p:extLst>
          </p:nvPr>
        </p:nvGraphicFramePr>
        <p:xfrm>
          <a:off x="2107431" y="1676400"/>
          <a:ext cx="8586737" cy="678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64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226410" y="492669"/>
            <a:ext cx="11268075" cy="760331"/>
          </a:xfrm>
          <a:prstGeom prst="rect">
            <a:avLst/>
          </a:prstGeom>
          <a:noFill/>
        </p:spPr>
        <p:txBody>
          <a:bodyPr wrap="square" lIns="143378" tIns="71689" rIns="143378" bIns="71689" rtlCol="0">
            <a:spAutoFit/>
          </a:bodyPr>
          <a:lstStyle/>
          <a:p>
            <a:r>
              <a:rPr lang="hu-H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Partnerség</a:t>
            </a:r>
            <a:endParaRPr lang="hu-H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1"/>
          <p:cNvSpPr txBox="1"/>
          <p:nvPr/>
        </p:nvSpPr>
        <p:spPr>
          <a:xfrm>
            <a:off x="134969" y="1253000"/>
            <a:ext cx="7563457" cy="814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Alapelvünk, hogy a Nagycsaládosok Autóvásárlási Programjának sikere csak a kormányzat és az autópiaci szereplők szoros együttműködésével valósulhat meg.</a:t>
            </a:r>
            <a:endParaRPr lang="hu-H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jegyében, a program gördülékeny végrehajtását szem előtt tartva, folyamatos kapcsolatban és egyeztetésben állunk a Gépjármű Márkakereskedők Országos Szövetségével (GÉMOSZ) és más érintett szervezetekkel, így többek között a Magyar Lízingszövetséggel.</a:t>
            </a:r>
          </a:p>
          <a:p>
            <a:pPr marL="173038" lvl="0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 sikere érdekében számítunk valamennyi márkakereskedő partnerünk megtisztelő együttműködésére, a kölcsönös bizalomra építve.</a:t>
            </a:r>
          </a:p>
          <a:p>
            <a:pPr marL="173038" indent="-173038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hu-H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1"/>
          <a:stretch/>
        </p:blipFill>
        <p:spPr>
          <a:xfrm>
            <a:off x="7895910" y="2000627"/>
            <a:ext cx="4665731" cy="71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15905886-0177-4E6B-9F5F-ED37C293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9626968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80110" y="7277984"/>
            <a:ext cx="11041380" cy="790709"/>
          </a:xfrm>
        </p:spPr>
        <p:txBody>
          <a:bodyPr>
            <a:noAutofit/>
          </a:bodyPr>
          <a:lstStyle/>
          <a:p>
            <a:pPr algn="ctr"/>
            <a:r>
              <a:rPr lang="hu-HU" sz="4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endParaRPr lang="hu-HU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52733"/>
            <a:ext cx="10058400" cy="56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12056</TotalTime>
  <Words>464</Words>
  <Application>Microsoft Office PowerPoint</Application>
  <PresentationFormat>A3 (297x420 mm)</PresentationFormat>
  <Paragraphs>40</Paragraphs>
  <Slides>9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Office-téma</vt:lpstr>
      <vt:lpstr>1_Office-téma</vt:lpstr>
      <vt:lpstr>3_Office-téma</vt:lpstr>
      <vt:lpstr>PowerPoint-bemutató</vt:lpstr>
      <vt:lpstr>Igénybevételi adatok </vt:lpstr>
      <vt:lpstr>PowerPoint-bemutató</vt:lpstr>
      <vt:lpstr>PowerPoint-bemutató</vt:lpstr>
      <vt:lpstr>PowerPoint-bemutató</vt:lpstr>
      <vt:lpstr>Folyósítások</vt:lpstr>
      <vt:lpstr>Legnépszerűbb típusok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Sebességváltás a felsőoktatásban</dc:title>
  <dc:creator>Nádai László</dc:creator>
  <cp:lastModifiedBy>Polenyik Tibor</cp:lastModifiedBy>
  <cp:revision>859</cp:revision>
  <cp:lastPrinted>2019-03-29T14:10:54Z</cp:lastPrinted>
  <dcterms:created xsi:type="dcterms:W3CDTF">2014-09-05T17:47:56Z</dcterms:created>
  <dcterms:modified xsi:type="dcterms:W3CDTF">2022-09-30T09:48:51Z</dcterms:modified>
</cp:coreProperties>
</file>